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sldIdLst>
    <p:sldId id="256" r:id="rId2"/>
    <p:sldId id="274" r:id="rId3"/>
    <p:sldId id="275" r:id="rId4"/>
    <p:sldId id="257" r:id="rId5"/>
    <p:sldId id="258" r:id="rId6"/>
    <p:sldId id="259" r:id="rId7"/>
    <p:sldId id="278" r:id="rId8"/>
    <p:sldId id="260" r:id="rId9"/>
    <p:sldId id="261" r:id="rId10"/>
    <p:sldId id="262" r:id="rId11"/>
    <p:sldId id="263" r:id="rId12"/>
    <p:sldId id="265" r:id="rId13"/>
    <p:sldId id="276" r:id="rId14"/>
    <p:sldId id="267" r:id="rId15"/>
    <p:sldId id="268" r:id="rId16"/>
    <p:sldId id="266" r:id="rId17"/>
    <p:sldId id="277" r:id="rId18"/>
    <p:sldId id="269" r:id="rId19"/>
    <p:sldId id="264" r:id="rId20"/>
    <p:sldId id="270" r:id="rId21"/>
    <p:sldId id="271" r:id="rId22"/>
    <p:sldId id="272"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5EAF62-8248-4D44-B097-449ED03EC81E}" v="10" dt="2024-04-26T03:00:59.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93" d="100"/>
          <a:sy n="93" d="100"/>
        </p:scale>
        <p:origin x="77"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 Srinivas" userId="85ff81e6ff7b38e8" providerId="LiveId" clId="{9D5EAF62-8248-4D44-B097-449ED03EC81E}"/>
    <pc:docChg chg="custSel addSld modSld">
      <pc:chgData name="Ram Srinivas" userId="85ff81e6ff7b38e8" providerId="LiveId" clId="{9D5EAF62-8248-4D44-B097-449ED03EC81E}" dt="2024-04-26T03:01:13.716" v="80" actId="113"/>
      <pc:docMkLst>
        <pc:docMk/>
      </pc:docMkLst>
      <pc:sldChg chg="modSp mod">
        <pc:chgData name="Ram Srinivas" userId="85ff81e6ff7b38e8" providerId="LiveId" clId="{9D5EAF62-8248-4D44-B097-449ED03EC81E}" dt="2024-04-26T02:46:08.443" v="35" actId="20577"/>
        <pc:sldMkLst>
          <pc:docMk/>
          <pc:sldMk cId="109857222" sldId="256"/>
        </pc:sldMkLst>
        <pc:spChg chg="mod">
          <ac:chgData name="Ram Srinivas" userId="85ff81e6ff7b38e8" providerId="LiveId" clId="{9D5EAF62-8248-4D44-B097-449ED03EC81E}" dt="2024-04-26T02:46:08.443" v="35" actId="20577"/>
          <ac:spMkLst>
            <pc:docMk/>
            <pc:sldMk cId="109857222" sldId="256"/>
            <ac:spMk id="2" creationId="{00000000-0000-0000-0000-000000000000}"/>
          </ac:spMkLst>
        </pc:spChg>
      </pc:sldChg>
      <pc:sldChg chg="addSp delSp modSp mod">
        <pc:chgData name="Ram Srinivas" userId="85ff81e6ff7b38e8" providerId="LiveId" clId="{9D5EAF62-8248-4D44-B097-449ED03EC81E}" dt="2024-04-26T02:59:42.017" v="38" actId="21"/>
        <pc:sldMkLst>
          <pc:docMk/>
          <pc:sldMk cId="796607674" sldId="260"/>
        </pc:sldMkLst>
        <pc:spChg chg="add del mod">
          <ac:chgData name="Ram Srinivas" userId="85ff81e6ff7b38e8" providerId="LiveId" clId="{9D5EAF62-8248-4D44-B097-449ED03EC81E}" dt="2024-04-26T02:59:42.017" v="38" actId="21"/>
          <ac:spMkLst>
            <pc:docMk/>
            <pc:sldMk cId="796607674" sldId="260"/>
            <ac:spMk id="4" creationId="{7DBBB75A-0F06-B1D0-F142-9F75F7462977}"/>
          </ac:spMkLst>
        </pc:spChg>
      </pc:sldChg>
      <pc:sldChg chg="addSp delSp modSp mod">
        <pc:chgData name="Ram Srinivas" userId="85ff81e6ff7b38e8" providerId="LiveId" clId="{9D5EAF62-8248-4D44-B097-449ED03EC81E}" dt="2024-04-26T03:01:13.716" v="80" actId="113"/>
        <pc:sldMkLst>
          <pc:docMk/>
          <pc:sldMk cId="4058327526" sldId="273"/>
        </pc:sldMkLst>
        <pc:spChg chg="mod">
          <ac:chgData name="Ram Srinivas" userId="85ff81e6ff7b38e8" providerId="LiveId" clId="{9D5EAF62-8248-4D44-B097-449ED03EC81E}" dt="2024-04-26T03:01:13.716" v="80" actId="113"/>
          <ac:spMkLst>
            <pc:docMk/>
            <pc:sldMk cId="4058327526" sldId="273"/>
            <ac:spMk id="3" creationId="{DF9B6B3F-4771-0B3E-3841-78AF84396620}"/>
          </ac:spMkLst>
        </pc:spChg>
        <pc:spChg chg="add del mod">
          <ac:chgData name="Ram Srinivas" userId="85ff81e6ff7b38e8" providerId="LiveId" clId="{9D5EAF62-8248-4D44-B097-449ED03EC81E}" dt="2024-04-26T02:59:57.676" v="43" actId="478"/>
          <ac:spMkLst>
            <pc:docMk/>
            <pc:sldMk cId="4058327526" sldId="273"/>
            <ac:spMk id="4" creationId="{7DBBB75A-0F06-B1D0-F142-9F75F7462977}"/>
          </ac:spMkLst>
        </pc:spChg>
      </pc:sldChg>
      <pc:sldChg chg="addSp delSp modSp new mod">
        <pc:chgData name="Ram Srinivas" userId="85ff81e6ff7b38e8" providerId="LiveId" clId="{9D5EAF62-8248-4D44-B097-449ED03EC81E}" dt="2024-04-26T02:20:36.541" v="27" actId="20577"/>
        <pc:sldMkLst>
          <pc:docMk/>
          <pc:sldMk cId="1216048510" sldId="278"/>
        </pc:sldMkLst>
        <pc:spChg chg="add del mod">
          <ac:chgData name="Ram Srinivas" userId="85ff81e6ff7b38e8" providerId="LiveId" clId="{9D5EAF62-8248-4D44-B097-449ED03EC81E}" dt="2024-04-26T02:19:56.823" v="19" actId="26606"/>
          <ac:spMkLst>
            <pc:docMk/>
            <pc:sldMk cId="1216048510" sldId="278"/>
            <ac:spMk id="3" creationId="{4762E66C-574C-B58E-A570-DDD280AE0A4C}"/>
          </ac:spMkLst>
        </pc:spChg>
        <pc:graphicFrameChg chg="add mod">
          <ac:chgData name="Ram Srinivas" userId="85ff81e6ff7b38e8" providerId="LiveId" clId="{9D5EAF62-8248-4D44-B097-449ED03EC81E}" dt="2024-04-26T02:20:36.541" v="27" actId="20577"/>
          <ac:graphicFrameMkLst>
            <pc:docMk/>
            <pc:sldMk cId="1216048510" sldId="278"/>
            <ac:graphicFrameMk id="5" creationId="{DA5A098E-5AC0-F69D-08D8-BCF5E63A7383}"/>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8.svg"/></Relationships>
</file>

<file path=ppt/diagrams/_rels/data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5.svg"/><Relationship Id="rId16" Type="http://schemas.openxmlformats.org/officeDocument/2006/relationships/image" Target="../media/image48.svg"/><Relationship Id="rId1" Type="http://schemas.openxmlformats.org/officeDocument/2006/relationships/image" Target="../media/image34.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diagrams/_rels/data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8.svg"/><Relationship Id="rId4" Type="http://schemas.openxmlformats.org/officeDocument/2006/relationships/image" Target="../media/image21.svg"/><Relationship Id="rId9"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5.svg"/><Relationship Id="rId16" Type="http://schemas.openxmlformats.org/officeDocument/2006/relationships/image" Target="../media/image48.svg"/><Relationship Id="rId1" Type="http://schemas.openxmlformats.org/officeDocument/2006/relationships/image" Target="../media/image34.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8.svg"/><Relationship Id="rId4" Type="http://schemas.openxmlformats.org/officeDocument/2006/relationships/image" Target="../media/image21.svg"/><Relationship Id="rId9"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8617ED-CAF1-4507-BA5C-4D831D45B0D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72968A6-1692-4D11-A037-EA33ADE4819F}">
      <dgm:prSet/>
      <dgm:spPr/>
      <dgm:t>
        <a:bodyPr/>
        <a:lstStyle/>
        <a:p>
          <a:r>
            <a:rPr lang="en-US" dirty="0"/>
            <a:t>BERT (Bidirectional Encoder Representations from Transformers) and T5 (Text-To-Text Transfer Transformer) are state-of-the-art pre-trained models that have demonstrated exceptional capabilities in various NLP tasks, including sentiment analysis and text summarization. By fine-tuning these models on domain-specific datasets, researchers can harness their power to extract insights, generate summaries, and classify sentiments with high accuracy and efficiency. </a:t>
          </a:r>
        </a:p>
      </dgm:t>
    </dgm:pt>
    <dgm:pt modelId="{A0E7BCB0-DA61-4F54-8D93-0D040344B8B8}" type="parTrans" cxnId="{5954D0EC-CD03-47AE-A350-D5190A7B2E2C}">
      <dgm:prSet/>
      <dgm:spPr/>
      <dgm:t>
        <a:bodyPr/>
        <a:lstStyle/>
        <a:p>
          <a:endParaRPr lang="en-US"/>
        </a:p>
      </dgm:t>
    </dgm:pt>
    <dgm:pt modelId="{37DB0A27-73D6-4C0F-A09B-1B5408543270}" type="sibTrans" cxnId="{5954D0EC-CD03-47AE-A350-D5190A7B2E2C}">
      <dgm:prSet/>
      <dgm:spPr/>
      <dgm:t>
        <a:bodyPr/>
        <a:lstStyle/>
        <a:p>
          <a:endParaRPr lang="en-US"/>
        </a:p>
      </dgm:t>
    </dgm:pt>
    <dgm:pt modelId="{A5D9C34D-1233-40B9-9895-C63A75D19BDA}">
      <dgm:prSet/>
      <dgm:spPr/>
      <dgm:t>
        <a:bodyPr/>
        <a:lstStyle/>
        <a:p>
          <a:r>
            <a:rPr lang="en-US"/>
            <a:t>In this project, we delve into the realm of Twitter sentiment analysis using BERT for sentiment classification and T5 for generating domain-specific summaries based on the predicted sentiment class. Our goal is to leverage these advanced techniques to provide actionable insights and facilitate informed decision-making in domains where understanding public sentiment is paramount.</a:t>
          </a:r>
        </a:p>
      </dgm:t>
    </dgm:pt>
    <dgm:pt modelId="{A9F7EE94-B619-4CEA-8B48-A30522249436}" type="parTrans" cxnId="{8230AB41-9A80-4E18-8609-50BC692B8015}">
      <dgm:prSet/>
      <dgm:spPr/>
      <dgm:t>
        <a:bodyPr/>
        <a:lstStyle/>
        <a:p>
          <a:endParaRPr lang="en-US"/>
        </a:p>
      </dgm:t>
    </dgm:pt>
    <dgm:pt modelId="{F0ACF7E3-D34F-4021-8754-8413A3F2A48F}" type="sibTrans" cxnId="{8230AB41-9A80-4E18-8609-50BC692B8015}">
      <dgm:prSet/>
      <dgm:spPr/>
      <dgm:t>
        <a:bodyPr/>
        <a:lstStyle/>
        <a:p>
          <a:endParaRPr lang="en-US"/>
        </a:p>
      </dgm:t>
    </dgm:pt>
    <dgm:pt modelId="{81180A62-01EA-4781-83D6-4E17D8DF960A}" type="pres">
      <dgm:prSet presAssocID="{328617ED-CAF1-4507-BA5C-4D831D45B0DA}" presName="root" presStyleCnt="0">
        <dgm:presLayoutVars>
          <dgm:dir/>
          <dgm:resizeHandles val="exact"/>
        </dgm:presLayoutVars>
      </dgm:prSet>
      <dgm:spPr/>
    </dgm:pt>
    <dgm:pt modelId="{CAF17B1B-0930-44BE-A0CB-47AB39BE2AD8}" type="pres">
      <dgm:prSet presAssocID="{328617ED-CAF1-4507-BA5C-4D831D45B0DA}" presName="container" presStyleCnt="0">
        <dgm:presLayoutVars>
          <dgm:dir/>
          <dgm:resizeHandles val="exact"/>
        </dgm:presLayoutVars>
      </dgm:prSet>
      <dgm:spPr/>
    </dgm:pt>
    <dgm:pt modelId="{39230629-C53F-4085-B773-69635729FB46}" type="pres">
      <dgm:prSet presAssocID="{272968A6-1692-4D11-A037-EA33ADE4819F}" presName="compNode" presStyleCnt="0"/>
      <dgm:spPr/>
    </dgm:pt>
    <dgm:pt modelId="{05BE786D-7412-4B87-9485-337595DB70A2}" type="pres">
      <dgm:prSet presAssocID="{272968A6-1692-4D11-A037-EA33ADE4819F}" presName="iconBgRect" presStyleLbl="bgShp" presStyleIdx="0" presStyleCnt="2"/>
      <dgm:spPr/>
    </dgm:pt>
    <dgm:pt modelId="{62372415-7627-4AFF-B01C-FF33C29D01C8}" type="pres">
      <dgm:prSet presAssocID="{272968A6-1692-4D11-A037-EA33ADE4819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30A8DFC8-8570-40F3-8983-FFAFECAC5F94}" type="pres">
      <dgm:prSet presAssocID="{272968A6-1692-4D11-A037-EA33ADE4819F}" presName="spaceRect" presStyleCnt="0"/>
      <dgm:spPr/>
    </dgm:pt>
    <dgm:pt modelId="{088446F0-1B91-4544-BA67-94F0246F4567}" type="pres">
      <dgm:prSet presAssocID="{272968A6-1692-4D11-A037-EA33ADE4819F}" presName="textRect" presStyleLbl="revTx" presStyleIdx="0" presStyleCnt="2">
        <dgm:presLayoutVars>
          <dgm:chMax val="1"/>
          <dgm:chPref val="1"/>
        </dgm:presLayoutVars>
      </dgm:prSet>
      <dgm:spPr/>
    </dgm:pt>
    <dgm:pt modelId="{3225C2E5-183F-4D54-830E-950B96B5853B}" type="pres">
      <dgm:prSet presAssocID="{37DB0A27-73D6-4C0F-A09B-1B5408543270}" presName="sibTrans" presStyleLbl="sibTrans2D1" presStyleIdx="0" presStyleCnt="0"/>
      <dgm:spPr/>
    </dgm:pt>
    <dgm:pt modelId="{77782058-03B5-46C1-81F1-6200D89EE26C}" type="pres">
      <dgm:prSet presAssocID="{A5D9C34D-1233-40B9-9895-C63A75D19BDA}" presName="compNode" presStyleCnt="0"/>
      <dgm:spPr/>
    </dgm:pt>
    <dgm:pt modelId="{786CE29B-6372-4E00-A541-9DCB15199DAD}" type="pres">
      <dgm:prSet presAssocID="{A5D9C34D-1233-40B9-9895-C63A75D19BDA}" presName="iconBgRect" presStyleLbl="bgShp" presStyleIdx="1" presStyleCnt="2"/>
      <dgm:spPr/>
    </dgm:pt>
    <dgm:pt modelId="{720993A7-23BC-4A41-A862-041348DFA0E1}" type="pres">
      <dgm:prSet presAssocID="{A5D9C34D-1233-40B9-9895-C63A75D19BD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44999A79-175A-4AE3-8F43-4F1BAA2E6801}" type="pres">
      <dgm:prSet presAssocID="{A5D9C34D-1233-40B9-9895-C63A75D19BDA}" presName="spaceRect" presStyleCnt="0"/>
      <dgm:spPr/>
    </dgm:pt>
    <dgm:pt modelId="{9129D0E2-704C-43B6-B787-71F6C20B22F2}" type="pres">
      <dgm:prSet presAssocID="{A5D9C34D-1233-40B9-9895-C63A75D19BDA}" presName="textRect" presStyleLbl="revTx" presStyleIdx="1" presStyleCnt="2">
        <dgm:presLayoutVars>
          <dgm:chMax val="1"/>
          <dgm:chPref val="1"/>
        </dgm:presLayoutVars>
      </dgm:prSet>
      <dgm:spPr/>
    </dgm:pt>
  </dgm:ptLst>
  <dgm:cxnLst>
    <dgm:cxn modelId="{67A1C95E-8139-4FBD-BAAD-4FBE02F04DB9}" type="presOf" srcId="{37DB0A27-73D6-4C0F-A09B-1B5408543270}" destId="{3225C2E5-183F-4D54-830E-950B96B5853B}" srcOrd="0" destOrd="0" presId="urn:microsoft.com/office/officeart/2018/2/layout/IconCircleList"/>
    <dgm:cxn modelId="{8230AB41-9A80-4E18-8609-50BC692B8015}" srcId="{328617ED-CAF1-4507-BA5C-4D831D45B0DA}" destId="{A5D9C34D-1233-40B9-9895-C63A75D19BDA}" srcOrd="1" destOrd="0" parTransId="{A9F7EE94-B619-4CEA-8B48-A30522249436}" sibTransId="{F0ACF7E3-D34F-4021-8754-8413A3F2A48F}"/>
    <dgm:cxn modelId="{912FC97D-C8D0-414A-9A07-91962CF5F6F2}" type="presOf" srcId="{A5D9C34D-1233-40B9-9895-C63A75D19BDA}" destId="{9129D0E2-704C-43B6-B787-71F6C20B22F2}" srcOrd="0" destOrd="0" presId="urn:microsoft.com/office/officeart/2018/2/layout/IconCircleList"/>
    <dgm:cxn modelId="{331BAED8-E140-4F77-8030-ADE88E8DC017}" type="presOf" srcId="{272968A6-1692-4D11-A037-EA33ADE4819F}" destId="{088446F0-1B91-4544-BA67-94F0246F4567}" srcOrd="0" destOrd="0" presId="urn:microsoft.com/office/officeart/2018/2/layout/IconCircleList"/>
    <dgm:cxn modelId="{E1067CE3-94CE-49E9-BD74-478553FEA4BD}" type="presOf" srcId="{328617ED-CAF1-4507-BA5C-4D831D45B0DA}" destId="{81180A62-01EA-4781-83D6-4E17D8DF960A}" srcOrd="0" destOrd="0" presId="urn:microsoft.com/office/officeart/2018/2/layout/IconCircleList"/>
    <dgm:cxn modelId="{5954D0EC-CD03-47AE-A350-D5190A7B2E2C}" srcId="{328617ED-CAF1-4507-BA5C-4D831D45B0DA}" destId="{272968A6-1692-4D11-A037-EA33ADE4819F}" srcOrd="0" destOrd="0" parTransId="{A0E7BCB0-DA61-4F54-8D93-0D040344B8B8}" sibTransId="{37DB0A27-73D6-4C0F-A09B-1B5408543270}"/>
    <dgm:cxn modelId="{C740196F-B2FB-4139-98DA-413B46E29F77}" type="presParOf" srcId="{81180A62-01EA-4781-83D6-4E17D8DF960A}" destId="{CAF17B1B-0930-44BE-A0CB-47AB39BE2AD8}" srcOrd="0" destOrd="0" presId="urn:microsoft.com/office/officeart/2018/2/layout/IconCircleList"/>
    <dgm:cxn modelId="{B5834218-DB27-42B8-9FC7-FAA197E2728A}" type="presParOf" srcId="{CAF17B1B-0930-44BE-A0CB-47AB39BE2AD8}" destId="{39230629-C53F-4085-B773-69635729FB46}" srcOrd="0" destOrd="0" presId="urn:microsoft.com/office/officeart/2018/2/layout/IconCircleList"/>
    <dgm:cxn modelId="{770E8A47-EA4E-4C89-851F-51D3A3A89D34}" type="presParOf" srcId="{39230629-C53F-4085-B773-69635729FB46}" destId="{05BE786D-7412-4B87-9485-337595DB70A2}" srcOrd="0" destOrd="0" presId="urn:microsoft.com/office/officeart/2018/2/layout/IconCircleList"/>
    <dgm:cxn modelId="{63CFE292-89B9-4A26-8CF3-EACEEFE92DD8}" type="presParOf" srcId="{39230629-C53F-4085-B773-69635729FB46}" destId="{62372415-7627-4AFF-B01C-FF33C29D01C8}" srcOrd="1" destOrd="0" presId="urn:microsoft.com/office/officeart/2018/2/layout/IconCircleList"/>
    <dgm:cxn modelId="{C640011B-8EA2-46EF-9FCE-C976A4857974}" type="presParOf" srcId="{39230629-C53F-4085-B773-69635729FB46}" destId="{30A8DFC8-8570-40F3-8983-FFAFECAC5F94}" srcOrd="2" destOrd="0" presId="urn:microsoft.com/office/officeart/2018/2/layout/IconCircleList"/>
    <dgm:cxn modelId="{6EDB98D4-A34B-4F0F-8473-F6A6FBC96518}" type="presParOf" srcId="{39230629-C53F-4085-B773-69635729FB46}" destId="{088446F0-1B91-4544-BA67-94F0246F4567}" srcOrd="3" destOrd="0" presId="urn:microsoft.com/office/officeart/2018/2/layout/IconCircleList"/>
    <dgm:cxn modelId="{3BBE3275-9F26-47F6-A032-FF8B80200702}" type="presParOf" srcId="{CAF17B1B-0930-44BE-A0CB-47AB39BE2AD8}" destId="{3225C2E5-183F-4D54-830E-950B96B5853B}" srcOrd="1" destOrd="0" presId="urn:microsoft.com/office/officeart/2018/2/layout/IconCircleList"/>
    <dgm:cxn modelId="{52172340-F896-4FED-8A22-21B8B8030436}" type="presParOf" srcId="{CAF17B1B-0930-44BE-A0CB-47AB39BE2AD8}" destId="{77782058-03B5-46C1-81F1-6200D89EE26C}" srcOrd="2" destOrd="0" presId="urn:microsoft.com/office/officeart/2018/2/layout/IconCircleList"/>
    <dgm:cxn modelId="{AA4D6522-4A93-403C-8998-385DF3EE9FE0}" type="presParOf" srcId="{77782058-03B5-46C1-81F1-6200D89EE26C}" destId="{786CE29B-6372-4E00-A541-9DCB15199DAD}" srcOrd="0" destOrd="0" presId="urn:microsoft.com/office/officeart/2018/2/layout/IconCircleList"/>
    <dgm:cxn modelId="{22372E0F-971A-47D3-ACB8-D56763AD6DD6}" type="presParOf" srcId="{77782058-03B5-46C1-81F1-6200D89EE26C}" destId="{720993A7-23BC-4A41-A862-041348DFA0E1}" srcOrd="1" destOrd="0" presId="urn:microsoft.com/office/officeart/2018/2/layout/IconCircleList"/>
    <dgm:cxn modelId="{C67223A3-7FC7-4F53-8317-832EBC560B9C}" type="presParOf" srcId="{77782058-03B5-46C1-81F1-6200D89EE26C}" destId="{44999A79-175A-4AE3-8F43-4F1BAA2E6801}" srcOrd="2" destOrd="0" presId="urn:microsoft.com/office/officeart/2018/2/layout/IconCircleList"/>
    <dgm:cxn modelId="{70A782B7-C79A-4224-AE50-4F8B6C2674F8}" type="presParOf" srcId="{77782058-03B5-46C1-81F1-6200D89EE26C}" destId="{9129D0E2-704C-43B6-B787-71F6C20B22F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10489E5-3293-4654-9B6B-1E333B9CB1BC}"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5F8245C6-1AAF-4E7B-B91A-17612E718616}">
      <dgm:prSet/>
      <dgm:spPr/>
      <dgm:t>
        <a:bodyPr/>
        <a:lstStyle/>
        <a:p>
          <a:pPr>
            <a:lnSpc>
              <a:spcPct val="100000"/>
            </a:lnSpc>
            <a:defRPr b="1"/>
          </a:pPr>
          <a:r>
            <a:rPr lang="en-US" b="1" i="0"/>
            <a:t>Sentiment Analysis with BERT:</a:t>
          </a:r>
          <a:endParaRPr lang="en-US"/>
        </a:p>
      </dgm:t>
    </dgm:pt>
    <dgm:pt modelId="{06E234B4-6A69-4920-8C7C-543E59EE6D10}" type="parTrans" cxnId="{F4CDE98D-55F9-4E9C-866A-4394F84014EA}">
      <dgm:prSet/>
      <dgm:spPr/>
      <dgm:t>
        <a:bodyPr/>
        <a:lstStyle/>
        <a:p>
          <a:endParaRPr lang="en-US"/>
        </a:p>
      </dgm:t>
    </dgm:pt>
    <dgm:pt modelId="{704F1283-AE6F-4373-97E4-1A9E2EC8FF93}" type="sibTrans" cxnId="{F4CDE98D-55F9-4E9C-866A-4394F84014EA}">
      <dgm:prSet/>
      <dgm:spPr/>
      <dgm:t>
        <a:bodyPr/>
        <a:lstStyle/>
        <a:p>
          <a:endParaRPr lang="en-US"/>
        </a:p>
      </dgm:t>
    </dgm:pt>
    <dgm:pt modelId="{5E36E84E-71D3-4D2C-8A4A-2015AF472CA2}">
      <dgm:prSet/>
      <dgm:spPr/>
      <dgm:t>
        <a:bodyPr/>
        <a:lstStyle/>
        <a:p>
          <a:pPr>
            <a:lnSpc>
              <a:spcPct val="100000"/>
            </a:lnSpc>
          </a:pPr>
          <a:r>
            <a:rPr lang="en-US" b="0" i="0" dirty="0"/>
            <a:t>The BERT model is fine-tuned for sequence classification on the sentiment analysis task.</a:t>
          </a:r>
          <a:endParaRPr lang="en-US" dirty="0"/>
        </a:p>
      </dgm:t>
    </dgm:pt>
    <dgm:pt modelId="{6222323C-BC46-445A-AA52-DE296D15FDA5}" type="parTrans" cxnId="{291E147C-0038-4996-9B97-70A0DD72F32B}">
      <dgm:prSet/>
      <dgm:spPr/>
      <dgm:t>
        <a:bodyPr/>
        <a:lstStyle/>
        <a:p>
          <a:endParaRPr lang="en-US"/>
        </a:p>
      </dgm:t>
    </dgm:pt>
    <dgm:pt modelId="{0D9993CA-4256-407D-8886-9944351AC8BD}" type="sibTrans" cxnId="{291E147C-0038-4996-9B97-70A0DD72F32B}">
      <dgm:prSet/>
      <dgm:spPr/>
      <dgm:t>
        <a:bodyPr/>
        <a:lstStyle/>
        <a:p>
          <a:endParaRPr lang="en-US"/>
        </a:p>
      </dgm:t>
    </dgm:pt>
    <dgm:pt modelId="{995F0BEE-D543-4234-8BE6-65FF430C0107}">
      <dgm:prSet/>
      <dgm:spPr/>
      <dgm:t>
        <a:bodyPr/>
        <a:lstStyle/>
        <a:p>
          <a:pPr>
            <a:lnSpc>
              <a:spcPct val="100000"/>
            </a:lnSpc>
          </a:pPr>
          <a:r>
            <a:rPr lang="en-US" b="0" i="0"/>
            <a:t>Text data is tokenized using the BERT tokenizer, and sentiment labels are encoded using label encoding.</a:t>
          </a:r>
          <a:endParaRPr lang="en-US"/>
        </a:p>
      </dgm:t>
    </dgm:pt>
    <dgm:pt modelId="{D239C656-FDF7-4F32-850B-35ECDDA30906}" type="parTrans" cxnId="{A294B0EB-0751-4816-8830-21E1CFC20595}">
      <dgm:prSet/>
      <dgm:spPr/>
      <dgm:t>
        <a:bodyPr/>
        <a:lstStyle/>
        <a:p>
          <a:endParaRPr lang="en-US"/>
        </a:p>
      </dgm:t>
    </dgm:pt>
    <dgm:pt modelId="{ACB27475-93F5-40BD-9805-D84DB0B803EE}" type="sibTrans" cxnId="{A294B0EB-0751-4816-8830-21E1CFC20595}">
      <dgm:prSet/>
      <dgm:spPr/>
      <dgm:t>
        <a:bodyPr/>
        <a:lstStyle/>
        <a:p>
          <a:endParaRPr lang="en-US"/>
        </a:p>
      </dgm:t>
    </dgm:pt>
    <dgm:pt modelId="{50963E17-D4BF-4D6A-8CCD-D9D5F3D6E0AB}">
      <dgm:prSet/>
      <dgm:spPr/>
      <dgm:t>
        <a:bodyPr/>
        <a:lstStyle/>
        <a:p>
          <a:pPr>
            <a:lnSpc>
              <a:spcPct val="100000"/>
            </a:lnSpc>
          </a:pPr>
          <a:r>
            <a:rPr lang="en-US" b="0" i="0"/>
            <a:t>The training data is prepared as input tensors and loaded into a DataLoader for efficient batch processing.</a:t>
          </a:r>
          <a:endParaRPr lang="en-US"/>
        </a:p>
      </dgm:t>
    </dgm:pt>
    <dgm:pt modelId="{74E18EEC-ED40-4327-9C88-702FDAC95285}" type="parTrans" cxnId="{BFD76601-D8CF-49BB-AE7D-FA3156908D20}">
      <dgm:prSet/>
      <dgm:spPr/>
      <dgm:t>
        <a:bodyPr/>
        <a:lstStyle/>
        <a:p>
          <a:endParaRPr lang="en-US"/>
        </a:p>
      </dgm:t>
    </dgm:pt>
    <dgm:pt modelId="{0050F3C6-CB60-4E42-81B5-AA0C588E7A12}" type="sibTrans" cxnId="{BFD76601-D8CF-49BB-AE7D-FA3156908D20}">
      <dgm:prSet/>
      <dgm:spPr/>
      <dgm:t>
        <a:bodyPr/>
        <a:lstStyle/>
        <a:p>
          <a:endParaRPr lang="en-US"/>
        </a:p>
      </dgm:t>
    </dgm:pt>
    <dgm:pt modelId="{66F5C24C-670A-4839-9DCD-7F7941680710}">
      <dgm:prSet/>
      <dgm:spPr/>
      <dgm:t>
        <a:bodyPr/>
        <a:lstStyle/>
        <a:p>
          <a:pPr>
            <a:lnSpc>
              <a:spcPct val="100000"/>
            </a:lnSpc>
          </a:pPr>
          <a:r>
            <a:rPr lang="en-US" b="0" i="0"/>
            <a:t>The BERT model is trained using an optimizer such as AdamW, and the training loop runs for a specified number of epochs.</a:t>
          </a:r>
          <a:endParaRPr lang="en-US"/>
        </a:p>
      </dgm:t>
    </dgm:pt>
    <dgm:pt modelId="{F9204F05-A1B0-4D71-AEF6-1A0B8F2A1954}" type="parTrans" cxnId="{6FC306C7-505D-4E8D-820E-63A2092A0851}">
      <dgm:prSet/>
      <dgm:spPr/>
      <dgm:t>
        <a:bodyPr/>
        <a:lstStyle/>
        <a:p>
          <a:endParaRPr lang="en-US"/>
        </a:p>
      </dgm:t>
    </dgm:pt>
    <dgm:pt modelId="{B75E94A7-21DB-4A9C-9768-2EB613352FE3}" type="sibTrans" cxnId="{6FC306C7-505D-4E8D-820E-63A2092A0851}">
      <dgm:prSet/>
      <dgm:spPr/>
      <dgm:t>
        <a:bodyPr/>
        <a:lstStyle/>
        <a:p>
          <a:endParaRPr lang="en-US"/>
        </a:p>
      </dgm:t>
    </dgm:pt>
    <dgm:pt modelId="{E3C3E228-8AFF-4CAC-A192-FB7F0BD5204D}">
      <dgm:prSet/>
      <dgm:spPr/>
      <dgm:t>
        <a:bodyPr/>
        <a:lstStyle/>
        <a:p>
          <a:pPr>
            <a:lnSpc>
              <a:spcPct val="100000"/>
            </a:lnSpc>
          </a:pPr>
          <a:r>
            <a:rPr lang="en-US" b="0" i="0"/>
            <a:t>After training, the model is evaluated on the validation dataset to compute accuracy and generate a classification report.</a:t>
          </a:r>
          <a:endParaRPr lang="en-US"/>
        </a:p>
      </dgm:t>
    </dgm:pt>
    <dgm:pt modelId="{E959DCA3-7682-4A30-BBE8-89F989BA5F3F}" type="parTrans" cxnId="{BB1A2A6A-7EEC-406F-8345-CC70FAAAB689}">
      <dgm:prSet/>
      <dgm:spPr/>
      <dgm:t>
        <a:bodyPr/>
        <a:lstStyle/>
        <a:p>
          <a:endParaRPr lang="en-US"/>
        </a:p>
      </dgm:t>
    </dgm:pt>
    <dgm:pt modelId="{B96C180D-8D1A-45A5-8815-812EF1EA0258}" type="sibTrans" cxnId="{BB1A2A6A-7EEC-406F-8345-CC70FAAAB689}">
      <dgm:prSet/>
      <dgm:spPr/>
      <dgm:t>
        <a:bodyPr/>
        <a:lstStyle/>
        <a:p>
          <a:endParaRPr lang="en-US"/>
        </a:p>
      </dgm:t>
    </dgm:pt>
    <dgm:pt modelId="{EED75F5D-16F2-48E4-AE7A-72EFA2B227DC}">
      <dgm:prSet/>
      <dgm:spPr/>
      <dgm:t>
        <a:bodyPr/>
        <a:lstStyle/>
        <a:p>
          <a:pPr>
            <a:lnSpc>
              <a:spcPct val="100000"/>
            </a:lnSpc>
            <a:defRPr b="1"/>
          </a:pPr>
          <a:r>
            <a:rPr lang="en-US" b="1" i="0"/>
            <a:t>Text Summarization with T5:</a:t>
          </a:r>
          <a:endParaRPr lang="en-US"/>
        </a:p>
      </dgm:t>
    </dgm:pt>
    <dgm:pt modelId="{9E6093C0-FFF0-4E4E-9227-E8BB26113BB9}" type="parTrans" cxnId="{B7C8E06F-F0CD-4D57-9310-B044AB533CB3}">
      <dgm:prSet/>
      <dgm:spPr/>
      <dgm:t>
        <a:bodyPr/>
        <a:lstStyle/>
        <a:p>
          <a:endParaRPr lang="en-US"/>
        </a:p>
      </dgm:t>
    </dgm:pt>
    <dgm:pt modelId="{34652392-2F69-49DA-ABC4-113F71424F19}" type="sibTrans" cxnId="{B7C8E06F-F0CD-4D57-9310-B044AB533CB3}">
      <dgm:prSet/>
      <dgm:spPr/>
      <dgm:t>
        <a:bodyPr/>
        <a:lstStyle/>
        <a:p>
          <a:endParaRPr lang="en-US"/>
        </a:p>
      </dgm:t>
    </dgm:pt>
    <dgm:pt modelId="{7E2057DB-9D1F-4475-BAB2-081DBB4F65A9}">
      <dgm:prSet/>
      <dgm:spPr/>
      <dgm:t>
        <a:bodyPr/>
        <a:lstStyle/>
        <a:p>
          <a:pPr>
            <a:lnSpc>
              <a:spcPct val="100000"/>
            </a:lnSpc>
          </a:pPr>
          <a:r>
            <a:rPr lang="en-US" b="0" i="0"/>
            <a:t>The T5 model is fine-tuned for conditional text generation to generate summaries of input text.</a:t>
          </a:r>
          <a:endParaRPr lang="en-US"/>
        </a:p>
      </dgm:t>
    </dgm:pt>
    <dgm:pt modelId="{1E1356C9-0AEE-4FC1-BA4B-67C196E6E6F4}" type="parTrans" cxnId="{013E8598-96A5-4A71-B650-9EA85BFCD35A}">
      <dgm:prSet/>
      <dgm:spPr/>
      <dgm:t>
        <a:bodyPr/>
        <a:lstStyle/>
        <a:p>
          <a:endParaRPr lang="en-US"/>
        </a:p>
      </dgm:t>
    </dgm:pt>
    <dgm:pt modelId="{80302551-4C85-4FBF-BBE0-0A1AA8F91594}" type="sibTrans" cxnId="{013E8598-96A5-4A71-B650-9EA85BFCD35A}">
      <dgm:prSet/>
      <dgm:spPr/>
      <dgm:t>
        <a:bodyPr/>
        <a:lstStyle/>
        <a:p>
          <a:endParaRPr lang="en-US"/>
        </a:p>
      </dgm:t>
    </dgm:pt>
    <dgm:pt modelId="{0A967390-D5E4-417F-9835-7D2CB98B972D}">
      <dgm:prSet/>
      <dgm:spPr/>
      <dgm:t>
        <a:bodyPr/>
        <a:lstStyle/>
        <a:p>
          <a:pPr>
            <a:lnSpc>
              <a:spcPct val="100000"/>
            </a:lnSpc>
          </a:pPr>
          <a:r>
            <a:rPr lang="en-US" b="0" i="0"/>
            <a:t>Text data is tokenized using the T5 tokenizer, and the training data is prepared as input tensors.</a:t>
          </a:r>
          <a:endParaRPr lang="en-US"/>
        </a:p>
      </dgm:t>
    </dgm:pt>
    <dgm:pt modelId="{7472E1F9-978D-47B2-89EE-3BACE240B8FA}" type="parTrans" cxnId="{98CAD8A0-B61E-4B0E-9380-1A91DCC51F2A}">
      <dgm:prSet/>
      <dgm:spPr/>
      <dgm:t>
        <a:bodyPr/>
        <a:lstStyle/>
        <a:p>
          <a:endParaRPr lang="en-US"/>
        </a:p>
      </dgm:t>
    </dgm:pt>
    <dgm:pt modelId="{F28F3304-FA8D-4CB3-BE69-A9F618C19207}" type="sibTrans" cxnId="{98CAD8A0-B61E-4B0E-9380-1A91DCC51F2A}">
      <dgm:prSet/>
      <dgm:spPr/>
      <dgm:t>
        <a:bodyPr/>
        <a:lstStyle/>
        <a:p>
          <a:endParaRPr lang="en-US"/>
        </a:p>
      </dgm:t>
    </dgm:pt>
    <dgm:pt modelId="{8C2D76D0-0300-4ED8-B4F6-FBD7CDE8D64E}">
      <dgm:prSet/>
      <dgm:spPr/>
      <dgm:t>
        <a:bodyPr/>
        <a:lstStyle/>
        <a:p>
          <a:pPr>
            <a:lnSpc>
              <a:spcPct val="100000"/>
            </a:lnSpc>
          </a:pPr>
          <a:r>
            <a:rPr lang="en-US" b="0" i="0"/>
            <a:t>The T5 model is trained using an optimizer, and the training loop runs for a specified number of epochs.</a:t>
          </a:r>
          <a:endParaRPr lang="en-US"/>
        </a:p>
      </dgm:t>
    </dgm:pt>
    <dgm:pt modelId="{D8B34FF2-8128-4C76-B30D-F2FB51026C19}" type="parTrans" cxnId="{24B9ED0D-6FE7-4561-ACB4-13DA2C8D3002}">
      <dgm:prSet/>
      <dgm:spPr/>
      <dgm:t>
        <a:bodyPr/>
        <a:lstStyle/>
        <a:p>
          <a:endParaRPr lang="en-US"/>
        </a:p>
      </dgm:t>
    </dgm:pt>
    <dgm:pt modelId="{5D9D7550-A8E9-4ADC-89C7-7B844D8C0D2E}" type="sibTrans" cxnId="{24B9ED0D-6FE7-4561-ACB4-13DA2C8D3002}">
      <dgm:prSet/>
      <dgm:spPr/>
      <dgm:t>
        <a:bodyPr/>
        <a:lstStyle/>
        <a:p>
          <a:endParaRPr lang="en-US"/>
        </a:p>
      </dgm:t>
    </dgm:pt>
    <dgm:pt modelId="{F92361D8-D0DF-4F5A-B82A-B6216A841477}">
      <dgm:prSet/>
      <dgm:spPr/>
      <dgm:t>
        <a:bodyPr/>
        <a:lstStyle/>
        <a:p>
          <a:pPr>
            <a:lnSpc>
              <a:spcPct val="100000"/>
            </a:lnSpc>
          </a:pPr>
          <a:r>
            <a:rPr lang="en-US" b="0" i="0"/>
            <a:t>After training, the model is evaluated on a separate validation dataset to assess the quality of generated summaries.</a:t>
          </a:r>
          <a:endParaRPr lang="en-US"/>
        </a:p>
      </dgm:t>
    </dgm:pt>
    <dgm:pt modelId="{87E74262-0FF2-4AE1-ABBB-FE17B990AF7C}" type="parTrans" cxnId="{4452E1A8-94EA-4031-A61B-99C02461C10A}">
      <dgm:prSet/>
      <dgm:spPr/>
      <dgm:t>
        <a:bodyPr/>
        <a:lstStyle/>
        <a:p>
          <a:endParaRPr lang="en-US"/>
        </a:p>
      </dgm:t>
    </dgm:pt>
    <dgm:pt modelId="{6C81DA81-D524-4A8E-8E8E-B809E1918C2C}" type="sibTrans" cxnId="{4452E1A8-94EA-4031-A61B-99C02461C10A}">
      <dgm:prSet/>
      <dgm:spPr/>
      <dgm:t>
        <a:bodyPr/>
        <a:lstStyle/>
        <a:p>
          <a:endParaRPr lang="en-US"/>
        </a:p>
      </dgm:t>
    </dgm:pt>
    <dgm:pt modelId="{FC477834-1D79-4E21-A405-DF29040F3644}" type="pres">
      <dgm:prSet presAssocID="{910489E5-3293-4654-9B6B-1E333B9CB1BC}" presName="root" presStyleCnt="0">
        <dgm:presLayoutVars>
          <dgm:dir/>
          <dgm:resizeHandles val="exact"/>
        </dgm:presLayoutVars>
      </dgm:prSet>
      <dgm:spPr/>
    </dgm:pt>
    <dgm:pt modelId="{7603C270-CD5A-42C7-8B96-BD7972F067C6}" type="pres">
      <dgm:prSet presAssocID="{5F8245C6-1AAF-4E7B-B91A-17612E718616}" presName="compNode" presStyleCnt="0"/>
      <dgm:spPr/>
    </dgm:pt>
    <dgm:pt modelId="{654AC5DB-5662-4431-992B-7F5E1624DE13}" type="pres">
      <dgm:prSet presAssocID="{5F8245C6-1AAF-4E7B-B91A-17612E7186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ie chart"/>
        </a:ext>
      </dgm:extLst>
    </dgm:pt>
    <dgm:pt modelId="{64D1A749-616D-487A-9B6E-AC9B2FA24646}" type="pres">
      <dgm:prSet presAssocID="{5F8245C6-1AAF-4E7B-B91A-17612E718616}" presName="iconSpace" presStyleCnt="0"/>
      <dgm:spPr/>
    </dgm:pt>
    <dgm:pt modelId="{DC9ACE06-5AF5-4D8A-9100-C30F56ABE771}" type="pres">
      <dgm:prSet presAssocID="{5F8245C6-1AAF-4E7B-B91A-17612E718616}" presName="parTx" presStyleLbl="revTx" presStyleIdx="0" presStyleCnt="4">
        <dgm:presLayoutVars>
          <dgm:chMax val="0"/>
          <dgm:chPref val="0"/>
        </dgm:presLayoutVars>
      </dgm:prSet>
      <dgm:spPr/>
    </dgm:pt>
    <dgm:pt modelId="{59468877-36D1-4CE5-84A2-C2D15EAF06CD}" type="pres">
      <dgm:prSet presAssocID="{5F8245C6-1AAF-4E7B-B91A-17612E718616}" presName="txSpace" presStyleCnt="0"/>
      <dgm:spPr/>
    </dgm:pt>
    <dgm:pt modelId="{F36A63EE-E8F3-4873-8FF8-282653013F47}" type="pres">
      <dgm:prSet presAssocID="{5F8245C6-1AAF-4E7B-B91A-17612E718616}" presName="desTx" presStyleLbl="revTx" presStyleIdx="1" presStyleCnt="4">
        <dgm:presLayoutVars/>
      </dgm:prSet>
      <dgm:spPr/>
    </dgm:pt>
    <dgm:pt modelId="{FEFA27D0-5C96-47E6-B899-F8235B011863}" type="pres">
      <dgm:prSet presAssocID="{704F1283-AE6F-4373-97E4-1A9E2EC8FF93}" presName="sibTrans" presStyleCnt="0"/>
      <dgm:spPr/>
    </dgm:pt>
    <dgm:pt modelId="{4E214CCA-F4C2-49C8-B180-FABF476918C4}" type="pres">
      <dgm:prSet presAssocID="{EED75F5D-16F2-48E4-AE7A-72EFA2B227DC}" presName="compNode" presStyleCnt="0"/>
      <dgm:spPr/>
    </dgm:pt>
    <dgm:pt modelId="{7C8A792D-4955-4C92-A7BA-89A90785C0CB}" type="pres">
      <dgm:prSet presAssocID="{EED75F5D-16F2-48E4-AE7A-72EFA2B227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titles"/>
        </a:ext>
      </dgm:extLst>
    </dgm:pt>
    <dgm:pt modelId="{6FC9EEE3-51A3-4143-8C40-6E13AB669C2E}" type="pres">
      <dgm:prSet presAssocID="{EED75F5D-16F2-48E4-AE7A-72EFA2B227DC}" presName="iconSpace" presStyleCnt="0"/>
      <dgm:spPr/>
    </dgm:pt>
    <dgm:pt modelId="{0A75B2C3-4539-4300-9B3D-F870FB98C3BB}" type="pres">
      <dgm:prSet presAssocID="{EED75F5D-16F2-48E4-AE7A-72EFA2B227DC}" presName="parTx" presStyleLbl="revTx" presStyleIdx="2" presStyleCnt="4">
        <dgm:presLayoutVars>
          <dgm:chMax val="0"/>
          <dgm:chPref val="0"/>
        </dgm:presLayoutVars>
      </dgm:prSet>
      <dgm:spPr/>
    </dgm:pt>
    <dgm:pt modelId="{5DD27FE5-25B8-49E2-BE86-D6A39FA54015}" type="pres">
      <dgm:prSet presAssocID="{EED75F5D-16F2-48E4-AE7A-72EFA2B227DC}" presName="txSpace" presStyleCnt="0"/>
      <dgm:spPr/>
    </dgm:pt>
    <dgm:pt modelId="{51681874-6686-4DF3-98E6-1240F92EA085}" type="pres">
      <dgm:prSet presAssocID="{EED75F5D-16F2-48E4-AE7A-72EFA2B227DC}" presName="desTx" presStyleLbl="revTx" presStyleIdx="3" presStyleCnt="4">
        <dgm:presLayoutVars/>
      </dgm:prSet>
      <dgm:spPr/>
    </dgm:pt>
  </dgm:ptLst>
  <dgm:cxnLst>
    <dgm:cxn modelId="{BFD76601-D8CF-49BB-AE7D-FA3156908D20}" srcId="{5F8245C6-1AAF-4E7B-B91A-17612E718616}" destId="{50963E17-D4BF-4D6A-8CCD-D9D5F3D6E0AB}" srcOrd="2" destOrd="0" parTransId="{74E18EEC-ED40-4327-9C88-702FDAC95285}" sibTransId="{0050F3C6-CB60-4E42-81B5-AA0C588E7A12}"/>
    <dgm:cxn modelId="{F1ABB80D-DF26-403A-9742-433127109E4C}" type="presOf" srcId="{8C2D76D0-0300-4ED8-B4F6-FBD7CDE8D64E}" destId="{51681874-6686-4DF3-98E6-1240F92EA085}" srcOrd="0" destOrd="2" presId="urn:microsoft.com/office/officeart/2018/5/layout/CenteredIconLabelDescriptionList"/>
    <dgm:cxn modelId="{24B9ED0D-6FE7-4561-ACB4-13DA2C8D3002}" srcId="{EED75F5D-16F2-48E4-AE7A-72EFA2B227DC}" destId="{8C2D76D0-0300-4ED8-B4F6-FBD7CDE8D64E}" srcOrd="2" destOrd="0" parTransId="{D8B34FF2-8128-4C76-B30D-F2FB51026C19}" sibTransId="{5D9D7550-A8E9-4ADC-89C7-7B844D8C0D2E}"/>
    <dgm:cxn modelId="{BDEBD414-ECE1-47E3-A438-1D00FFA3FBEC}" type="presOf" srcId="{50963E17-D4BF-4D6A-8CCD-D9D5F3D6E0AB}" destId="{F36A63EE-E8F3-4873-8FF8-282653013F47}" srcOrd="0" destOrd="2" presId="urn:microsoft.com/office/officeart/2018/5/layout/CenteredIconLabelDescriptionList"/>
    <dgm:cxn modelId="{52ECBA2B-FFF2-4ACC-82ED-1865713946A5}" type="presOf" srcId="{5F8245C6-1AAF-4E7B-B91A-17612E718616}" destId="{DC9ACE06-5AF5-4D8A-9100-C30F56ABE771}" srcOrd="0" destOrd="0" presId="urn:microsoft.com/office/officeart/2018/5/layout/CenteredIconLabelDescriptionList"/>
    <dgm:cxn modelId="{BB1A2A6A-7EEC-406F-8345-CC70FAAAB689}" srcId="{5F8245C6-1AAF-4E7B-B91A-17612E718616}" destId="{E3C3E228-8AFF-4CAC-A192-FB7F0BD5204D}" srcOrd="4" destOrd="0" parTransId="{E959DCA3-7682-4A30-BBE8-89F989BA5F3F}" sibTransId="{B96C180D-8D1A-45A5-8815-812EF1EA0258}"/>
    <dgm:cxn modelId="{B7C8E06F-F0CD-4D57-9310-B044AB533CB3}" srcId="{910489E5-3293-4654-9B6B-1E333B9CB1BC}" destId="{EED75F5D-16F2-48E4-AE7A-72EFA2B227DC}" srcOrd="1" destOrd="0" parTransId="{9E6093C0-FFF0-4E4E-9227-E8BB26113BB9}" sibTransId="{34652392-2F69-49DA-ABC4-113F71424F19}"/>
    <dgm:cxn modelId="{F7B2C371-9784-4E9D-9111-37899CBDEA5D}" type="presOf" srcId="{EED75F5D-16F2-48E4-AE7A-72EFA2B227DC}" destId="{0A75B2C3-4539-4300-9B3D-F870FB98C3BB}" srcOrd="0" destOrd="0" presId="urn:microsoft.com/office/officeart/2018/5/layout/CenteredIconLabelDescriptionList"/>
    <dgm:cxn modelId="{FDB66277-8770-426E-9642-FA9BE53DAED4}" type="presOf" srcId="{F92361D8-D0DF-4F5A-B82A-B6216A841477}" destId="{51681874-6686-4DF3-98E6-1240F92EA085}" srcOrd="0" destOrd="3" presId="urn:microsoft.com/office/officeart/2018/5/layout/CenteredIconLabelDescriptionList"/>
    <dgm:cxn modelId="{291E147C-0038-4996-9B97-70A0DD72F32B}" srcId="{5F8245C6-1AAF-4E7B-B91A-17612E718616}" destId="{5E36E84E-71D3-4D2C-8A4A-2015AF472CA2}" srcOrd="0" destOrd="0" parTransId="{6222323C-BC46-445A-AA52-DE296D15FDA5}" sibTransId="{0D9993CA-4256-407D-8886-9944351AC8BD}"/>
    <dgm:cxn modelId="{F4CDE98D-55F9-4E9C-866A-4394F84014EA}" srcId="{910489E5-3293-4654-9B6B-1E333B9CB1BC}" destId="{5F8245C6-1AAF-4E7B-B91A-17612E718616}" srcOrd="0" destOrd="0" parTransId="{06E234B4-6A69-4920-8C7C-543E59EE6D10}" sibTransId="{704F1283-AE6F-4373-97E4-1A9E2EC8FF93}"/>
    <dgm:cxn modelId="{013E8598-96A5-4A71-B650-9EA85BFCD35A}" srcId="{EED75F5D-16F2-48E4-AE7A-72EFA2B227DC}" destId="{7E2057DB-9D1F-4475-BAB2-081DBB4F65A9}" srcOrd="0" destOrd="0" parTransId="{1E1356C9-0AEE-4FC1-BA4B-67C196E6E6F4}" sibTransId="{80302551-4C85-4FBF-BBE0-0A1AA8F91594}"/>
    <dgm:cxn modelId="{98CAD8A0-B61E-4B0E-9380-1A91DCC51F2A}" srcId="{EED75F5D-16F2-48E4-AE7A-72EFA2B227DC}" destId="{0A967390-D5E4-417F-9835-7D2CB98B972D}" srcOrd="1" destOrd="0" parTransId="{7472E1F9-978D-47B2-89EE-3BACE240B8FA}" sibTransId="{F28F3304-FA8D-4CB3-BE69-A9F618C19207}"/>
    <dgm:cxn modelId="{DACC09A3-86E0-4F84-BE4C-A2B871E5A4BD}" type="presOf" srcId="{E3C3E228-8AFF-4CAC-A192-FB7F0BD5204D}" destId="{F36A63EE-E8F3-4873-8FF8-282653013F47}" srcOrd="0" destOrd="4" presId="urn:microsoft.com/office/officeart/2018/5/layout/CenteredIconLabelDescriptionList"/>
    <dgm:cxn modelId="{4452E1A8-94EA-4031-A61B-99C02461C10A}" srcId="{EED75F5D-16F2-48E4-AE7A-72EFA2B227DC}" destId="{F92361D8-D0DF-4F5A-B82A-B6216A841477}" srcOrd="3" destOrd="0" parTransId="{87E74262-0FF2-4AE1-ABBB-FE17B990AF7C}" sibTransId="{6C81DA81-D524-4A8E-8E8E-B809E1918C2C}"/>
    <dgm:cxn modelId="{C865FDB3-5733-4DB5-B3B5-83FCEA9D1708}" type="presOf" srcId="{0A967390-D5E4-417F-9835-7D2CB98B972D}" destId="{51681874-6686-4DF3-98E6-1240F92EA085}" srcOrd="0" destOrd="1" presId="urn:microsoft.com/office/officeart/2018/5/layout/CenteredIconLabelDescriptionList"/>
    <dgm:cxn modelId="{61BE02B7-008D-4C25-A83E-F67DF025438D}" type="presOf" srcId="{995F0BEE-D543-4234-8BE6-65FF430C0107}" destId="{F36A63EE-E8F3-4873-8FF8-282653013F47}" srcOrd="0" destOrd="1" presId="urn:microsoft.com/office/officeart/2018/5/layout/CenteredIconLabelDescriptionList"/>
    <dgm:cxn modelId="{6FC306C7-505D-4E8D-820E-63A2092A0851}" srcId="{5F8245C6-1AAF-4E7B-B91A-17612E718616}" destId="{66F5C24C-670A-4839-9DCD-7F7941680710}" srcOrd="3" destOrd="0" parTransId="{F9204F05-A1B0-4D71-AEF6-1A0B8F2A1954}" sibTransId="{B75E94A7-21DB-4A9C-9768-2EB613352FE3}"/>
    <dgm:cxn modelId="{E2A985E7-B721-4AEB-8849-6FDCF4981E5C}" type="presOf" srcId="{910489E5-3293-4654-9B6B-1E333B9CB1BC}" destId="{FC477834-1D79-4E21-A405-DF29040F3644}" srcOrd="0" destOrd="0" presId="urn:microsoft.com/office/officeart/2018/5/layout/CenteredIconLabelDescriptionList"/>
    <dgm:cxn modelId="{A294B0EB-0751-4816-8830-21E1CFC20595}" srcId="{5F8245C6-1AAF-4E7B-B91A-17612E718616}" destId="{995F0BEE-D543-4234-8BE6-65FF430C0107}" srcOrd="1" destOrd="0" parTransId="{D239C656-FDF7-4F32-850B-35ECDDA30906}" sibTransId="{ACB27475-93F5-40BD-9805-D84DB0B803EE}"/>
    <dgm:cxn modelId="{F907A7FA-FD89-42D2-BDA9-9DBEB630B17E}" type="presOf" srcId="{5E36E84E-71D3-4D2C-8A4A-2015AF472CA2}" destId="{F36A63EE-E8F3-4873-8FF8-282653013F47}" srcOrd="0" destOrd="0" presId="urn:microsoft.com/office/officeart/2018/5/layout/CenteredIconLabelDescriptionList"/>
    <dgm:cxn modelId="{CB9BC4FC-2C3B-4001-B6D0-B4BC54CC9373}" type="presOf" srcId="{66F5C24C-670A-4839-9DCD-7F7941680710}" destId="{F36A63EE-E8F3-4873-8FF8-282653013F47}" srcOrd="0" destOrd="3" presId="urn:microsoft.com/office/officeart/2018/5/layout/CenteredIconLabelDescriptionList"/>
    <dgm:cxn modelId="{F68112FE-277F-4DDB-911A-C211650BA4B0}" type="presOf" srcId="{7E2057DB-9D1F-4475-BAB2-081DBB4F65A9}" destId="{51681874-6686-4DF3-98E6-1240F92EA085}" srcOrd="0" destOrd="0" presId="urn:microsoft.com/office/officeart/2018/5/layout/CenteredIconLabelDescriptionList"/>
    <dgm:cxn modelId="{E808C879-1E2E-479C-8147-69582A1FF5BC}" type="presParOf" srcId="{FC477834-1D79-4E21-A405-DF29040F3644}" destId="{7603C270-CD5A-42C7-8B96-BD7972F067C6}" srcOrd="0" destOrd="0" presId="urn:microsoft.com/office/officeart/2018/5/layout/CenteredIconLabelDescriptionList"/>
    <dgm:cxn modelId="{7DAB805A-B5E7-4AA6-B14B-2185F45DB876}" type="presParOf" srcId="{7603C270-CD5A-42C7-8B96-BD7972F067C6}" destId="{654AC5DB-5662-4431-992B-7F5E1624DE13}" srcOrd="0" destOrd="0" presId="urn:microsoft.com/office/officeart/2018/5/layout/CenteredIconLabelDescriptionList"/>
    <dgm:cxn modelId="{AF210B97-99C6-423B-93D2-56A2FBE5B9E8}" type="presParOf" srcId="{7603C270-CD5A-42C7-8B96-BD7972F067C6}" destId="{64D1A749-616D-487A-9B6E-AC9B2FA24646}" srcOrd="1" destOrd="0" presId="urn:microsoft.com/office/officeart/2018/5/layout/CenteredIconLabelDescriptionList"/>
    <dgm:cxn modelId="{D590D1A9-F5C6-4AA8-BCBC-1EDC5068301A}" type="presParOf" srcId="{7603C270-CD5A-42C7-8B96-BD7972F067C6}" destId="{DC9ACE06-5AF5-4D8A-9100-C30F56ABE771}" srcOrd="2" destOrd="0" presId="urn:microsoft.com/office/officeart/2018/5/layout/CenteredIconLabelDescriptionList"/>
    <dgm:cxn modelId="{83BF1231-0E5E-4F29-AA56-5954E7266F3B}" type="presParOf" srcId="{7603C270-CD5A-42C7-8B96-BD7972F067C6}" destId="{59468877-36D1-4CE5-84A2-C2D15EAF06CD}" srcOrd="3" destOrd="0" presId="urn:microsoft.com/office/officeart/2018/5/layout/CenteredIconLabelDescriptionList"/>
    <dgm:cxn modelId="{8D08A0A7-3089-4839-9E67-D928FEB5CC42}" type="presParOf" srcId="{7603C270-CD5A-42C7-8B96-BD7972F067C6}" destId="{F36A63EE-E8F3-4873-8FF8-282653013F47}" srcOrd="4" destOrd="0" presId="urn:microsoft.com/office/officeart/2018/5/layout/CenteredIconLabelDescriptionList"/>
    <dgm:cxn modelId="{90912129-51F6-45F4-81F7-5108EE542C0A}" type="presParOf" srcId="{FC477834-1D79-4E21-A405-DF29040F3644}" destId="{FEFA27D0-5C96-47E6-B899-F8235B011863}" srcOrd="1" destOrd="0" presId="urn:microsoft.com/office/officeart/2018/5/layout/CenteredIconLabelDescriptionList"/>
    <dgm:cxn modelId="{B7827938-1BDC-4E69-B558-990DF55C1FEA}" type="presParOf" srcId="{FC477834-1D79-4E21-A405-DF29040F3644}" destId="{4E214CCA-F4C2-49C8-B180-FABF476918C4}" srcOrd="2" destOrd="0" presId="urn:microsoft.com/office/officeart/2018/5/layout/CenteredIconLabelDescriptionList"/>
    <dgm:cxn modelId="{43287CE0-1606-4158-956B-2F8CBBCF4977}" type="presParOf" srcId="{4E214CCA-F4C2-49C8-B180-FABF476918C4}" destId="{7C8A792D-4955-4C92-A7BA-89A90785C0CB}" srcOrd="0" destOrd="0" presId="urn:microsoft.com/office/officeart/2018/5/layout/CenteredIconLabelDescriptionList"/>
    <dgm:cxn modelId="{53DEF350-0329-4F2A-AB16-418466409921}" type="presParOf" srcId="{4E214CCA-F4C2-49C8-B180-FABF476918C4}" destId="{6FC9EEE3-51A3-4143-8C40-6E13AB669C2E}" srcOrd="1" destOrd="0" presId="urn:microsoft.com/office/officeart/2018/5/layout/CenteredIconLabelDescriptionList"/>
    <dgm:cxn modelId="{A161F986-0F51-4CFC-8BE5-2A1509B5C1ED}" type="presParOf" srcId="{4E214CCA-F4C2-49C8-B180-FABF476918C4}" destId="{0A75B2C3-4539-4300-9B3D-F870FB98C3BB}" srcOrd="2" destOrd="0" presId="urn:microsoft.com/office/officeart/2018/5/layout/CenteredIconLabelDescriptionList"/>
    <dgm:cxn modelId="{06FDF162-8377-4FF9-9974-24D8E67006CB}" type="presParOf" srcId="{4E214CCA-F4C2-49C8-B180-FABF476918C4}" destId="{5DD27FE5-25B8-49E2-BE86-D6A39FA54015}" srcOrd="3" destOrd="0" presId="urn:microsoft.com/office/officeart/2018/5/layout/CenteredIconLabelDescriptionList"/>
    <dgm:cxn modelId="{B3B9E9FB-7A26-4F2D-93CD-27112C2A55FB}" type="presParOf" srcId="{4E214CCA-F4C2-49C8-B180-FABF476918C4}" destId="{51681874-6686-4DF3-98E6-1240F92EA08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FC5ABA-0D54-4BE6-B094-404342EAAADE}"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9D0EA5B-59DC-42FC-BF6A-F2F8843D9458}">
      <dgm:prSet/>
      <dgm:spPr/>
      <dgm:t>
        <a:bodyPr/>
        <a:lstStyle/>
        <a:p>
          <a:r>
            <a:rPr lang="en-US"/>
            <a:t>By leveraging advanced machine learning models such as BERT for sentiment analysis and T5 for text summarization, we hypothesize that our approach will significantly enhance the accuracy and efficiency of sentiment classification tasks while also improving the quality of generated text summaries. </a:t>
          </a:r>
        </a:p>
      </dgm:t>
    </dgm:pt>
    <dgm:pt modelId="{A0754B88-F801-4FEA-9D1A-69D2ECB78502}" type="parTrans" cxnId="{64D7A0C0-9914-446A-A757-1A87F6F2895C}">
      <dgm:prSet/>
      <dgm:spPr/>
      <dgm:t>
        <a:bodyPr/>
        <a:lstStyle/>
        <a:p>
          <a:endParaRPr lang="en-US"/>
        </a:p>
      </dgm:t>
    </dgm:pt>
    <dgm:pt modelId="{BDD89E28-0432-4B20-89F7-53E5AA2E3AC9}" type="sibTrans" cxnId="{64D7A0C0-9914-446A-A757-1A87F6F2895C}">
      <dgm:prSet/>
      <dgm:spPr/>
      <dgm:t>
        <a:bodyPr/>
        <a:lstStyle/>
        <a:p>
          <a:endParaRPr lang="en-US"/>
        </a:p>
      </dgm:t>
    </dgm:pt>
    <dgm:pt modelId="{00E1241D-9072-44E0-BA42-99544A3D3A8C}">
      <dgm:prSet/>
      <dgm:spPr/>
      <dgm:t>
        <a:bodyPr/>
        <a:lstStyle/>
        <a:p>
          <a:r>
            <a:rPr lang="en-US"/>
            <a:t>Specifically, we anticipate that fine-tuning BERT for sentiment analysis will lead to improved sentiment classification accuracy compared to traditional methods. Additionally, we expect that fine-tuning T5 for text summarization will produce concise and informative summaries of textual data, aiding in comprehension and decision-making processes.</a:t>
          </a:r>
        </a:p>
      </dgm:t>
    </dgm:pt>
    <dgm:pt modelId="{3B50DCAC-6F60-4F98-A5C7-72D24AF49E78}" type="parTrans" cxnId="{B0142B60-E562-4A6F-9621-A5122B15B9B1}">
      <dgm:prSet/>
      <dgm:spPr/>
      <dgm:t>
        <a:bodyPr/>
        <a:lstStyle/>
        <a:p>
          <a:endParaRPr lang="en-US"/>
        </a:p>
      </dgm:t>
    </dgm:pt>
    <dgm:pt modelId="{8F527F25-3D48-4953-98A1-06B8AEB3E50A}" type="sibTrans" cxnId="{B0142B60-E562-4A6F-9621-A5122B15B9B1}">
      <dgm:prSet/>
      <dgm:spPr/>
      <dgm:t>
        <a:bodyPr/>
        <a:lstStyle/>
        <a:p>
          <a:endParaRPr lang="en-US"/>
        </a:p>
      </dgm:t>
    </dgm:pt>
    <dgm:pt modelId="{332953B8-C566-4989-95FB-70FB512700DD}" type="pres">
      <dgm:prSet presAssocID="{BAFC5ABA-0D54-4BE6-B094-404342EAAADE}" presName="hierChild1" presStyleCnt="0">
        <dgm:presLayoutVars>
          <dgm:chPref val="1"/>
          <dgm:dir/>
          <dgm:animOne val="branch"/>
          <dgm:animLvl val="lvl"/>
          <dgm:resizeHandles/>
        </dgm:presLayoutVars>
      </dgm:prSet>
      <dgm:spPr/>
    </dgm:pt>
    <dgm:pt modelId="{9DC1250A-844D-4D22-B746-331B074AF8AF}" type="pres">
      <dgm:prSet presAssocID="{E9D0EA5B-59DC-42FC-BF6A-F2F8843D9458}" presName="hierRoot1" presStyleCnt="0"/>
      <dgm:spPr/>
    </dgm:pt>
    <dgm:pt modelId="{80DC99E7-1C2E-4316-880A-B85192A0E978}" type="pres">
      <dgm:prSet presAssocID="{E9D0EA5B-59DC-42FC-BF6A-F2F8843D9458}" presName="composite" presStyleCnt="0"/>
      <dgm:spPr/>
    </dgm:pt>
    <dgm:pt modelId="{0D6363EF-416B-4A4F-9431-98E689FB4547}" type="pres">
      <dgm:prSet presAssocID="{E9D0EA5B-59DC-42FC-BF6A-F2F8843D9458}" presName="background" presStyleLbl="node0" presStyleIdx="0" presStyleCnt="2"/>
      <dgm:spPr/>
    </dgm:pt>
    <dgm:pt modelId="{C6735A87-AF2E-48C0-A9AF-55C36572CD70}" type="pres">
      <dgm:prSet presAssocID="{E9D0EA5B-59DC-42FC-BF6A-F2F8843D9458}" presName="text" presStyleLbl="fgAcc0" presStyleIdx="0" presStyleCnt="2">
        <dgm:presLayoutVars>
          <dgm:chPref val="3"/>
        </dgm:presLayoutVars>
      </dgm:prSet>
      <dgm:spPr/>
    </dgm:pt>
    <dgm:pt modelId="{8E007FE4-A338-4EA8-B5D2-2CAFCBD6A476}" type="pres">
      <dgm:prSet presAssocID="{E9D0EA5B-59DC-42FC-BF6A-F2F8843D9458}" presName="hierChild2" presStyleCnt="0"/>
      <dgm:spPr/>
    </dgm:pt>
    <dgm:pt modelId="{5B25197F-56F6-41D9-96F2-79A6CE2DE50B}" type="pres">
      <dgm:prSet presAssocID="{00E1241D-9072-44E0-BA42-99544A3D3A8C}" presName="hierRoot1" presStyleCnt="0"/>
      <dgm:spPr/>
    </dgm:pt>
    <dgm:pt modelId="{A9AF48DB-71DE-4775-B58F-03B1EE6EC665}" type="pres">
      <dgm:prSet presAssocID="{00E1241D-9072-44E0-BA42-99544A3D3A8C}" presName="composite" presStyleCnt="0"/>
      <dgm:spPr/>
    </dgm:pt>
    <dgm:pt modelId="{CA8929CA-D977-4F47-AE68-5F069AEE88E5}" type="pres">
      <dgm:prSet presAssocID="{00E1241D-9072-44E0-BA42-99544A3D3A8C}" presName="background" presStyleLbl="node0" presStyleIdx="1" presStyleCnt="2"/>
      <dgm:spPr/>
    </dgm:pt>
    <dgm:pt modelId="{350E7A74-4E55-4CEC-B106-9CDE92456FB2}" type="pres">
      <dgm:prSet presAssocID="{00E1241D-9072-44E0-BA42-99544A3D3A8C}" presName="text" presStyleLbl="fgAcc0" presStyleIdx="1" presStyleCnt="2">
        <dgm:presLayoutVars>
          <dgm:chPref val="3"/>
        </dgm:presLayoutVars>
      </dgm:prSet>
      <dgm:spPr/>
    </dgm:pt>
    <dgm:pt modelId="{896DFEFB-C631-4E52-A69E-9BC5CEAC1FB1}" type="pres">
      <dgm:prSet presAssocID="{00E1241D-9072-44E0-BA42-99544A3D3A8C}" presName="hierChild2" presStyleCnt="0"/>
      <dgm:spPr/>
    </dgm:pt>
  </dgm:ptLst>
  <dgm:cxnLst>
    <dgm:cxn modelId="{B0142B60-E562-4A6F-9621-A5122B15B9B1}" srcId="{BAFC5ABA-0D54-4BE6-B094-404342EAAADE}" destId="{00E1241D-9072-44E0-BA42-99544A3D3A8C}" srcOrd="1" destOrd="0" parTransId="{3B50DCAC-6F60-4F98-A5C7-72D24AF49E78}" sibTransId="{8F527F25-3D48-4953-98A1-06B8AEB3E50A}"/>
    <dgm:cxn modelId="{E7DA2D51-E099-46E9-A7DA-FD4DF59773E6}" type="presOf" srcId="{00E1241D-9072-44E0-BA42-99544A3D3A8C}" destId="{350E7A74-4E55-4CEC-B106-9CDE92456FB2}" srcOrd="0" destOrd="0" presId="urn:microsoft.com/office/officeart/2005/8/layout/hierarchy1"/>
    <dgm:cxn modelId="{88233656-79D6-4C60-9D74-91CF27C9442B}" type="presOf" srcId="{BAFC5ABA-0D54-4BE6-B094-404342EAAADE}" destId="{332953B8-C566-4989-95FB-70FB512700DD}" srcOrd="0" destOrd="0" presId="urn:microsoft.com/office/officeart/2005/8/layout/hierarchy1"/>
    <dgm:cxn modelId="{64D7A0C0-9914-446A-A757-1A87F6F2895C}" srcId="{BAFC5ABA-0D54-4BE6-B094-404342EAAADE}" destId="{E9D0EA5B-59DC-42FC-BF6A-F2F8843D9458}" srcOrd="0" destOrd="0" parTransId="{A0754B88-F801-4FEA-9D1A-69D2ECB78502}" sibTransId="{BDD89E28-0432-4B20-89F7-53E5AA2E3AC9}"/>
    <dgm:cxn modelId="{1C681AF8-4F9F-4DF9-909C-188AAAE13108}" type="presOf" srcId="{E9D0EA5B-59DC-42FC-BF6A-F2F8843D9458}" destId="{C6735A87-AF2E-48C0-A9AF-55C36572CD70}" srcOrd="0" destOrd="0" presId="urn:microsoft.com/office/officeart/2005/8/layout/hierarchy1"/>
    <dgm:cxn modelId="{F978403B-3542-45AA-AFFD-81EED4AC678E}" type="presParOf" srcId="{332953B8-C566-4989-95FB-70FB512700DD}" destId="{9DC1250A-844D-4D22-B746-331B074AF8AF}" srcOrd="0" destOrd="0" presId="urn:microsoft.com/office/officeart/2005/8/layout/hierarchy1"/>
    <dgm:cxn modelId="{F56B0D05-5235-4A2F-BD33-71B279F21060}" type="presParOf" srcId="{9DC1250A-844D-4D22-B746-331B074AF8AF}" destId="{80DC99E7-1C2E-4316-880A-B85192A0E978}" srcOrd="0" destOrd="0" presId="urn:microsoft.com/office/officeart/2005/8/layout/hierarchy1"/>
    <dgm:cxn modelId="{69F542EF-C4BD-4982-B9A7-DEAC451334DD}" type="presParOf" srcId="{80DC99E7-1C2E-4316-880A-B85192A0E978}" destId="{0D6363EF-416B-4A4F-9431-98E689FB4547}" srcOrd="0" destOrd="0" presId="urn:microsoft.com/office/officeart/2005/8/layout/hierarchy1"/>
    <dgm:cxn modelId="{4A05252D-1D3A-4685-957F-7E69C8A5B108}" type="presParOf" srcId="{80DC99E7-1C2E-4316-880A-B85192A0E978}" destId="{C6735A87-AF2E-48C0-A9AF-55C36572CD70}" srcOrd="1" destOrd="0" presId="urn:microsoft.com/office/officeart/2005/8/layout/hierarchy1"/>
    <dgm:cxn modelId="{91A55DFD-9E79-4C34-B63F-777BE2068D26}" type="presParOf" srcId="{9DC1250A-844D-4D22-B746-331B074AF8AF}" destId="{8E007FE4-A338-4EA8-B5D2-2CAFCBD6A476}" srcOrd="1" destOrd="0" presId="urn:microsoft.com/office/officeart/2005/8/layout/hierarchy1"/>
    <dgm:cxn modelId="{F672D9CF-966A-47BC-B203-C7D550FF16C7}" type="presParOf" srcId="{332953B8-C566-4989-95FB-70FB512700DD}" destId="{5B25197F-56F6-41D9-96F2-79A6CE2DE50B}" srcOrd="1" destOrd="0" presId="urn:microsoft.com/office/officeart/2005/8/layout/hierarchy1"/>
    <dgm:cxn modelId="{23D7942E-0B9B-4BD0-9576-FF4FD8361C9B}" type="presParOf" srcId="{5B25197F-56F6-41D9-96F2-79A6CE2DE50B}" destId="{A9AF48DB-71DE-4775-B58F-03B1EE6EC665}" srcOrd="0" destOrd="0" presId="urn:microsoft.com/office/officeart/2005/8/layout/hierarchy1"/>
    <dgm:cxn modelId="{FD73831C-75B8-4F7E-BFC4-BFA6287B1285}" type="presParOf" srcId="{A9AF48DB-71DE-4775-B58F-03B1EE6EC665}" destId="{CA8929CA-D977-4F47-AE68-5F069AEE88E5}" srcOrd="0" destOrd="0" presId="urn:microsoft.com/office/officeart/2005/8/layout/hierarchy1"/>
    <dgm:cxn modelId="{0BFDCFE9-A53F-4048-8926-36096D652F94}" type="presParOf" srcId="{A9AF48DB-71DE-4775-B58F-03B1EE6EC665}" destId="{350E7A74-4E55-4CEC-B106-9CDE92456FB2}" srcOrd="1" destOrd="0" presId="urn:microsoft.com/office/officeart/2005/8/layout/hierarchy1"/>
    <dgm:cxn modelId="{FC6D4AB6-1B61-473B-AE00-A8683E437051}" type="presParOf" srcId="{5B25197F-56F6-41D9-96F2-79A6CE2DE50B}" destId="{896DFEFB-C631-4E52-A69E-9BC5CEAC1FB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A9D00F-EED2-4403-AAA7-DF0786F2CC5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53A695D-D9B1-4159-BC19-468FCB76CFF3}">
      <dgm:prSet/>
      <dgm:spPr/>
      <dgm:t>
        <a:bodyPr/>
        <a:lstStyle/>
        <a:p>
          <a:r>
            <a:rPr lang="en-US"/>
            <a:t>We begin by collecting a dataset comprising text samples paired with their corresponding sentiment labels. After preprocessing the data to handle missing values and eliminate noise, we delve into exploratory data analysis (EDA) to gain insights into the distribution of sentiment labels and textual characteristics. Following EDA, we employ BERT for sentiment analysis, leveraging its pre-trained architecture and fine-tuning it on the labeled dataset. </a:t>
          </a:r>
        </a:p>
      </dgm:t>
    </dgm:pt>
    <dgm:pt modelId="{48FA51B2-1226-4FD4-884A-21DB4108A0E3}" type="parTrans" cxnId="{5DE4072F-9AE8-42E2-A36D-6641A85A6CA7}">
      <dgm:prSet/>
      <dgm:spPr/>
      <dgm:t>
        <a:bodyPr/>
        <a:lstStyle/>
        <a:p>
          <a:endParaRPr lang="en-US"/>
        </a:p>
      </dgm:t>
    </dgm:pt>
    <dgm:pt modelId="{A0213380-F56F-4BAB-8794-1F0F770D8F49}" type="sibTrans" cxnId="{5DE4072F-9AE8-42E2-A36D-6641A85A6CA7}">
      <dgm:prSet/>
      <dgm:spPr/>
      <dgm:t>
        <a:bodyPr/>
        <a:lstStyle/>
        <a:p>
          <a:endParaRPr lang="en-US"/>
        </a:p>
      </dgm:t>
    </dgm:pt>
    <dgm:pt modelId="{092E435A-CE7C-450A-B455-F5BE136ED120}">
      <dgm:prSet/>
      <dgm:spPr/>
      <dgm:t>
        <a:bodyPr/>
        <a:lstStyle/>
        <a:p>
          <a:r>
            <a:rPr lang="en-US"/>
            <a:t>Simultaneously, we utilize the T5 model for text summarization, training it to generate concise summaries of input text. Model evaluation involves assessing the sentiment analysis model's accuracy and the text summarization model's quality using appropriate metrics on validation data. Finally, we analyze the results, visualize performance metrics, and discuss the findings, emphasizing the effectiveness of BERT and T5 models in enhancing sentiment analysis and text summarization tasks while outlining potential areas for future research.</a:t>
          </a:r>
        </a:p>
      </dgm:t>
    </dgm:pt>
    <dgm:pt modelId="{4EC4A2F7-4A9C-48ED-99A8-7949A171A21A}" type="parTrans" cxnId="{4B45C74E-1FA4-403D-81D6-B6F543E21F2D}">
      <dgm:prSet/>
      <dgm:spPr/>
      <dgm:t>
        <a:bodyPr/>
        <a:lstStyle/>
        <a:p>
          <a:endParaRPr lang="en-US"/>
        </a:p>
      </dgm:t>
    </dgm:pt>
    <dgm:pt modelId="{D8699E83-73F8-4AA9-A264-A0BFDCBAA48F}" type="sibTrans" cxnId="{4B45C74E-1FA4-403D-81D6-B6F543E21F2D}">
      <dgm:prSet/>
      <dgm:spPr/>
      <dgm:t>
        <a:bodyPr/>
        <a:lstStyle/>
        <a:p>
          <a:endParaRPr lang="en-US"/>
        </a:p>
      </dgm:t>
    </dgm:pt>
    <dgm:pt modelId="{A19CA145-DF5E-4DAB-B8D1-2791A6AAC1AD}" type="pres">
      <dgm:prSet presAssocID="{A4A9D00F-EED2-4403-AAA7-DF0786F2CC5D}" presName="root" presStyleCnt="0">
        <dgm:presLayoutVars>
          <dgm:dir/>
          <dgm:resizeHandles val="exact"/>
        </dgm:presLayoutVars>
      </dgm:prSet>
      <dgm:spPr/>
    </dgm:pt>
    <dgm:pt modelId="{E157B328-649E-4BEA-89CC-F70319714EBF}" type="pres">
      <dgm:prSet presAssocID="{853A695D-D9B1-4159-BC19-468FCB76CFF3}" presName="compNode" presStyleCnt="0"/>
      <dgm:spPr/>
    </dgm:pt>
    <dgm:pt modelId="{C7E5EA25-6871-48A0-B424-FD027EC1504D}" type="pres">
      <dgm:prSet presAssocID="{853A695D-D9B1-4159-BC19-468FCB76CFF3}" presName="bgRect" presStyleLbl="bgShp" presStyleIdx="0" presStyleCnt="2"/>
      <dgm:spPr/>
    </dgm:pt>
    <dgm:pt modelId="{E58BDD3F-2CCA-496B-ACF0-24C8294F9DCD}" type="pres">
      <dgm:prSet presAssocID="{853A695D-D9B1-4159-BC19-468FCB76CF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ABE2616-54B1-4831-BEC5-FAC3263B6412}" type="pres">
      <dgm:prSet presAssocID="{853A695D-D9B1-4159-BC19-468FCB76CFF3}" presName="spaceRect" presStyleCnt="0"/>
      <dgm:spPr/>
    </dgm:pt>
    <dgm:pt modelId="{86FD55B3-56D3-486A-9582-99712DC222EE}" type="pres">
      <dgm:prSet presAssocID="{853A695D-D9B1-4159-BC19-468FCB76CFF3}" presName="parTx" presStyleLbl="revTx" presStyleIdx="0" presStyleCnt="2">
        <dgm:presLayoutVars>
          <dgm:chMax val="0"/>
          <dgm:chPref val="0"/>
        </dgm:presLayoutVars>
      </dgm:prSet>
      <dgm:spPr/>
    </dgm:pt>
    <dgm:pt modelId="{DA842BD7-44A9-409F-B1BE-33F605A8D8C6}" type="pres">
      <dgm:prSet presAssocID="{A0213380-F56F-4BAB-8794-1F0F770D8F49}" presName="sibTrans" presStyleCnt="0"/>
      <dgm:spPr/>
    </dgm:pt>
    <dgm:pt modelId="{3B93D87F-6A72-4703-A3D2-B24B2211088E}" type="pres">
      <dgm:prSet presAssocID="{092E435A-CE7C-450A-B455-F5BE136ED120}" presName="compNode" presStyleCnt="0"/>
      <dgm:spPr/>
    </dgm:pt>
    <dgm:pt modelId="{7469DC3E-DA2D-472A-B79A-52B92D8CB317}" type="pres">
      <dgm:prSet presAssocID="{092E435A-CE7C-450A-B455-F5BE136ED120}" presName="bgRect" presStyleLbl="bgShp" presStyleIdx="1" presStyleCnt="2"/>
      <dgm:spPr/>
    </dgm:pt>
    <dgm:pt modelId="{CC548880-98F4-4F2D-A0B2-78AD0FED3CA4}" type="pres">
      <dgm:prSet presAssocID="{092E435A-CE7C-450A-B455-F5BE136ED12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A731DC23-5F5B-4639-9D68-1AD6364B5E65}" type="pres">
      <dgm:prSet presAssocID="{092E435A-CE7C-450A-B455-F5BE136ED120}" presName="spaceRect" presStyleCnt="0"/>
      <dgm:spPr/>
    </dgm:pt>
    <dgm:pt modelId="{C8616A5C-7856-4C6E-960E-57F0371DF325}" type="pres">
      <dgm:prSet presAssocID="{092E435A-CE7C-450A-B455-F5BE136ED120}" presName="parTx" presStyleLbl="revTx" presStyleIdx="1" presStyleCnt="2">
        <dgm:presLayoutVars>
          <dgm:chMax val="0"/>
          <dgm:chPref val="0"/>
        </dgm:presLayoutVars>
      </dgm:prSet>
      <dgm:spPr/>
    </dgm:pt>
  </dgm:ptLst>
  <dgm:cxnLst>
    <dgm:cxn modelId="{5DE4072F-9AE8-42E2-A36D-6641A85A6CA7}" srcId="{A4A9D00F-EED2-4403-AAA7-DF0786F2CC5D}" destId="{853A695D-D9B1-4159-BC19-468FCB76CFF3}" srcOrd="0" destOrd="0" parTransId="{48FA51B2-1226-4FD4-884A-21DB4108A0E3}" sibTransId="{A0213380-F56F-4BAB-8794-1F0F770D8F49}"/>
    <dgm:cxn modelId="{4B45C74E-1FA4-403D-81D6-B6F543E21F2D}" srcId="{A4A9D00F-EED2-4403-AAA7-DF0786F2CC5D}" destId="{092E435A-CE7C-450A-B455-F5BE136ED120}" srcOrd="1" destOrd="0" parTransId="{4EC4A2F7-4A9C-48ED-99A8-7949A171A21A}" sibTransId="{D8699E83-73F8-4AA9-A264-A0BFDCBAA48F}"/>
    <dgm:cxn modelId="{D4882E96-202B-45AE-AB6B-BBEAE86F11FC}" type="presOf" srcId="{853A695D-D9B1-4159-BC19-468FCB76CFF3}" destId="{86FD55B3-56D3-486A-9582-99712DC222EE}" srcOrd="0" destOrd="0" presId="urn:microsoft.com/office/officeart/2018/2/layout/IconVerticalSolidList"/>
    <dgm:cxn modelId="{2AC2AFB0-B661-45A4-97D0-ECF5F3281175}" type="presOf" srcId="{A4A9D00F-EED2-4403-AAA7-DF0786F2CC5D}" destId="{A19CA145-DF5E-4DAB-B8D1-2791A6AAC1AD}" srcOrd="0" destOrd="0" presId="urn:microsoft.com/office/officeart/2018/2/layout/IconVerticalSolidList"/>
    <dgm:cxn modelId="{A2164FEE-679A-4C71-9FE4-548F30382D4C}" type="presOf" srcId="{092E435A-CE7C-450A-B455-F5BE136ED120}" destId="{C8616A5C-7856-4C6E-960E-57F0371DF325}" srcOrd="0" destOrd="0" presId="urn:microsoft.com/office/officeart/2018/2/layout/IconVerticalSolidList"/>
    <dgm:cxn modelId="{0C9C39EA-CE6E-4D8B-8482-C12B556E44D8}" type="presParOf" srcId="{A19CA145-DF5E-4DAB-B8D1-2791A6AAC1AD}" destId="{E157B328-649E-4BEA-89CC-F70319714EBF}" srcOrd="0" destOrd="0" presId="urn:microsoft.com/office/officeart/2018/2/layout/IconVerticalSolidList"/>
    <dgm:cxn modelId="{7F1EDAFC-E2DD-42D2-8E86-5469B902096F}" type="presParOf" srcId="{E157B328-649E-4BEA-89CC-F70319714EBF}" destId="{C7E5EA25-6871-48A0-B424-FD027EC1504D}" srcOrd="0" destOrd="0" presId="urn:microsoft.com/office/officeart/2018/2/layout/IconVerticalSolidList"/>
    <dgm:cxn modelId="{32825A5A-54BE-417D-95C6-112E476A6433}" type="presParOf" srcId="{E157B328-649E-4BEA-89CC-F70319714EBF}" destId="{E58BDD3F-2CCA-496B-ACF0-24C8294F9DCD}" srcOrd="1" destOrd="0" presId="urn:microsoft.com/office/officeart/2018/2/layout/IconVerticalSolidList"/>
    <dgm:cxn modelId="{D9257DAF-5593-468A-9C55-817D2E5BDFF8}" type="presParOf" srcId="{E157B328-649E-4BEA-89CC-F70319714EBF}" destId="{CABE2616-54B1-4831-BEC5-FAC3263B6412}" srcOrd="2" destOrd="0" presId="urn:microsoft.com/office/officeart/2018/2/layout/IconVerticalSolidList"/>
    <dgm:cxn modelId="{C156A7E8-1025-47E5-98E4-1CD853BC7E6E}" type="presParOf" srcId="{E157B328-649E-4BEA-89CC-F70319714EBF}" destId="{86FD55B3-56D3-486A-9582-99712DC222EE}" srcOrd="3" destOrd="0" presId="urn:microsoft.com/office/officeart/2018/2/layout/IconVerticalSolidList"/>
    <dgm:cxn modelId="{EBCD8BFB-7D8B-4847-95F2-FCE190700243}" type="presParOf" srcId="{A19CA145-DF5E-4DAB-B8D1-2791A6AAC1AD}" destId="{DA842BD7-44A9-409F-B1BE-33F605A8D8C6}" srcOrd="1" destOrd="0" presId="urn:microsoft.com/office/officeart/2018/2/layout/IconVerticalSolidList"/>
    <dgm:cxn modelId="{BA1F030E-DF06-44A5-8C25-4B48EDD59C30}" type="presParOf" srcId="{A19CA145-DF5E-4DAB-B8D1-2791A6AAC1AD}" destId="{3B93D87F-6A72-4703-A3D2-B24B2211088E}" srcOrd="2" destOrd="0" presId="urn:microsoft.com/office/officeart/2018/2/layout/IconVerticalSolidList"/>
    <dgm:cxn modelId="{5A1EF4BF-527B-4AF7-A186-D3334F633B4C}" type="presParOf" srcId="{3B93D87F-6A72-4703-A3D2-B24B2211088E}" destId="{7469DC3E-DA2D-472A-B79A-52B92D8CB317}" srcOrd="0" destOrd="0" presId="urn:microsoft.com/office/officeart/2018/2/layout/IconVerticalSolidList"/>
    <dgm:cxn modelId="{4DA9DFBD-4E32-4E4A-AD3A-1D8F0F41FB3E}" type="presParOf" srcId="{3B93D87F-6A72-4703-A3D2-B24B2211088E}" destId="{CC548880-98F4-4F2D-A0B2-78AD0FED3CA4}" srcOrd="1" destOrd="0" presId="urn:microsoft.com/office/officeart/2018/2/layout/IconVerticalSolidList"/>
    <dgm:cxn modelId="{77EFB4B7-6030-49BD-B262-4C9B37DEC59C}" type="presParOf" srcId="{3B93D87F-6A72-4703-A3D2-B24B2211088E}" destId="{A731DC23-5F5B-4639-9D68-1AD6364B5E65}" srcOrd="2" destOrd="0" presId="urn:microsoft.com/office/officeart/2018/2/layout/IconVerticalSolidList"/>
    <dgm:cxn modelId="{A70E8247-77EA-4D40-8CE3-1415D7ABBC19}" type="presParOf" srcId="{3B93D87F-6A72-4703-A3D2-B24B2211088E}" destId="{C8616A5C-7856-4C6E-960E-57F0371DF32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5FE8B6-C4D1-4F1D-B784-D3435DC1DB8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F7BB908-E474-4D9E-83FC-84B871570DE4}">
      <dgm:prSet/>
      <dgm:spPr/>
      <dgm:t>
        <a:bodyPr/>
        <a:lstStyle/>
        <a:p>
          <a:pPr>
            <a:lnSpc>
              <a:spcPct val="100000"/>
            </a:lnSpc>
          </a:pPr>
          <a:r>
            <a:rPr lang="en-US"/>
            <a:t>Data Collection: Put together a large set of tweets that are related to your topic. To get tweets based on keywords, hashtags, or user you can use Twitter APIs or third-party tools.</a:t>
          </a:r>
        </a:p>
      </dgm:t>
    </dgm:pt>
    <dgm:pt modelId="{06B7B07C-7834-4BA4-82F6-B0A105B24CBC}" type="parTrans" cxnId="{17825855-9429-4981-A51A-49E21476AF48}">
      <dgm:prSet/>
      <dgm:spPr/>
      <dgm:t>
        <a:bodyPr/>
        <a:lstStyle/>
        <a:p>
          <a:endParaRPr lang="en-US"/>
        </a:p>
      </dgm:t>
    </dgm:pt>
    <dgm:pt modelId="{28AC4189-4835-46C7-AED2-9E0179ADF915}" type="sibTrans" cxnId="{17825855-9429-4981-A51A-49E21476AF48}">
      <dgm:prSet/>
      <dgm:spPr/>
      <dgm:t>
        <a:bodyPr/>
        <a:lstStyle/>
        <a:p>
          <a:endParaRPr lang="en-US"/>
        </a:p>
      </dgm:t>
    </dgm:pt>
    <dgm:pt modelId="{7D0190B9-B2AA-4237-B5C1-7567B53620B0}">
      <dgm:prSet/>
      <dgm:spPr/>
      <dgm:t>
        <a:bodyPr/>
        <a:lstStyle/>
        <a:p>
          <a:pPr>
            <a:lnSpc>
              <a:spcPct val="100000"/>
            </a:lnSpc>
          </a:pPr>
          <a:r>
            <a:rPr lang="en-US"/>
            <a:t>Getting ready: Get rid of extraneous things like URLs, mentions, and hashtags from the raw tweet text to clean it up. Break up the text into words or subwords so that it can be processed further.</a:t>
          </a:r>
        </a:p>
      </dgm:t>
    </dgm:pt>
    <dgm:pt modelId="{62C150B6-CD87-4960-A5F0-A749AC81D1A9}" type="parTrans" cxnId="{12257FF6-3789-4C0F-A1CE-ABABE30E304E}">
      <dgm:prSet/>
      <dgm:spPr/>
      <dgm:t>
        <a:bodyPr/>
        <a:lstStyle/>
        <a:p>
          <a:endParaRPr lang="en-US"/>
        </a:p>
      </dgm:t>
    </dgm:pt>
    <dgm:pt modelId="{66FCA9D2-BFCC-4A31-B1C7-3800AB86D9EE}" type="sibTrans" cxnId="{12257FF6-3789-4C0F-A1CE-ABABE30E304E}">
      <dgm:prSet/>
      <dgm:spPr/>
      <dgm:t>
        <a:bodyPr/>
        <a:lstStyle/>
        <a:p>
          <a:endParaRPr lang="en-US"/>
        </a:p>
      </dgm:t>
    </dgm:pt>
    <dgm:pt modelId="{3C30103F-BF83-407F-B026-01D1E40D411F}">
      <dgm:prSet/>
      <dgm:spPr/>
      <dgm:t>
        <a:bodyPr/>
        <a:lstStyle/>
        <a:p>
          <a:pPr>
            <a:lnSpc>
              <a:spcPct val="100000"/>
            </a:lnSpc>
          </a:pPr>
          <a:r>
            <a:rPr lang="en-US" dirty="0"/>
            <a:t>BERT and T5 work better: Use a big set of text data to train the BERT and T5 models ahead of time. Use the collected tweet dataset to fine-tune these models for your specific sentiment analysis job. One way to improve the models is to use methods like transfer learning and change the model's parameters to fit the dataset better.</a:t>
          </a:r>
        </a:p>
      </dgm:t>
    </dgm:pt>
    <dgm:pt modelId="{5EB1E00F-1F5B-4CF9-A61C-BD559037FB26}" type="parTrans" cxnId="{D2543AAF-D5CE-4AA8-B27A-735A4DB4E007}">
      <dgm:prSet/>
      <dgm:spPr/>
      <dgm:t>
        <a:bodyPr/>
        <a:lstStyle/>
        <a:p>
          <a:endParaRPr lang="en-US"/>
        </a:p>
      </dgm:t>
    </dgm:pt>
    <dgm:pt modelId="{5C860B8B-2D5E-422C-9735-1D62961BEE92}" type="sibTrans" cxnId="{D2543AAF-D5CE-4AA8-B27A-735A4DB4E007}">
      <dgm:prSet/>
      <dgm:spPr/>
      <dgm:t>
        <a:bodyPr/>
        <a:lstStyle/>
        <a:p>
          <a:endParaRPr lang="en-US"/>
        </a:p>
      </dgm:t>
    </dgm:pt>
    <dgm:pt modelId="{49EA8507-55DC-41C3-B73B-1CFB16645825}" type="pres">
      <dgm:prSet presAssocID="{765FE8B6-C4D1-4F1D-B784-D3435DC1DB8C}" presName="root" presStyleCnt="0">
        <dgm:presLayoutVars>
          <dgm:dir/>
          <dgm:resizeHandles val="exact"/>
        </dgm:presLayoutVars>
      </dgm:prSet>
      <dgm:spPr/>
    </dgm:pt>
    <dgm:pt modelId="{A9DA90F7-1A19-4F48-A3F0-2FC5BB24BC1F}" type="pres">
      <dgm:prSet presAssocID="{2F7BB908-E474-4D9E-83FC-84B871570DE4}" presName="compNode" presStyleCnt="0"/>
      <dgm:spPr/>
    </dgm:pt>
    <dgm:pt modelId="{8FC478AF-B1E3-407B-B401-1D439FD27C97}" type="pres">
      <dgm:prSet presAssocID="{2F7BB908-E474-4D9E-83FC-84B871570DE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7D1804DC-D553-4897-9675-8C0EDD1D7187}" type="pres">
      <dgm:prSet presAssocID="{2F7BB908-E474-4D9E-83FC-84B871570DE4}" presName="spaceRect" presStyleCnt="0"/>
      <dgm:spPr/>
    </dgm:pt>
    <dgm:pt modelId="{533D84B6-4A4F-443C-979D-47EB3941A89A}" type="pres">
      <dgm:prSet presAssocID="{2F7BB908-E474-4D9E-83FC-84B871570DE4}" presName="textRect" presStyleLbl="revTx" presStyleIdx="0" presStyleCnt="3">
        <dgm:presLayoutVars>
          <dgm:chMax val="1"/>
          <dgm:chPref val="1"/>
        </dgm:presLayoutVars>
      </dgm:prSet>
      <dgm:spPr/>
    </dgm:pt>
    <dgm:pt modelId="{7B5CC3A3-CAB3-4D04-8669-B59428040A49}" type="pres">
      <dgm:prSet presAssocID="{28AC4189-4835-46C7-AED2-9E0179ADF915}" presName="sibTrans" presStyleCnt="0"/>
      <dgm:spPr/>
    </dgm:pt>
    <dgm:pt modelId="{2C4860A8-5A02-40FA-958D-E2602A0ABF72}" type="pres">
      <dgm:prSet presAssocID="{7D0190B9-B2AA-4237-B5C1-7567B53620B0}" presName="compNode" presStyleCnt="0"/>
      <dgm:spPr/>
    </dgm:pt>
    <dgm:pt modelId="{DB72E85B-8D76-4206-9EB7-2B5BA38B5051}" type="pres">
      <dgm:prSet presAssocID="{7D0190B9-B2AA-4237-B5C1-7567B53620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ED026832-132E-4C9B-890A-DE70B0273B6D}" type="pres">
      <dgm:prSet presAssocID="{7D0190B9-B2AA-4237-B5C1-7567B53620B0}" presName="spaceRect" presStyleCnt="0"/>
      <dgm:spPr/>
    </dgm:pt>
    <dgm:pt modelId="{FF2504A3-8317-41CD-9CAF-EEFBC45CAB60}" type="pres">
      <dgm:prSet presAssocID="{7D0190B9-B2AA-4237-B5C1-7567B53620B0}" presName="textRect" presStyleLbl="revTx" presStyleIdx="1" presStyleCnt="3">
        <dgm:presLayoutVars>
          <dgm:chMax val="1"/>
          <dgm:chPref val="1"/>
        </dgm:presLayoutVars>
      </dgm:prSet>
      <dgm:spPr/>
    </dgm:pt>
    <dgm:pt modelId="{A2603DA7-1C5E-456B-A448-283D22C358EF}" type="pres">
      <dgm:prSet presAssocID="{66FCA9D2-BFCC-4A31-B1C7-3800AB86D9EE}" presName="sibTrans" presStyleCnt="0"/>
      <dgm:spPr/>
    </dgm:pt>
    <dgm:pt modelId="{55E813D4-785F-4497-B133-4F8419D65F15}" type="pres">
      <dgm:prSet presAssocID="{3C30103F-BF83-407F-B026-01D1E40D411F}" presName="compNode" presStyleCnt="0"/>
      <dgm:spPr/>
    </dgm:pt>
    <dgm:pt modelId="{F8D1E64F-938B-46D9-9984-C32D212D9C26}" type="pres">
      <dgm:prSet presAssocID="{3C30103F-BF83-407F-B026-01D1E40D41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9F9A6A4D-3AF8-4C68-BD12-F56CFA57BF65}" type="pres">
      <dgm:prSet presAssocID="{3C30103F-BF83-407F-B026-01D1E40D411F}" presName="spaceRect" presStyleCnt="0"/>
      <dgm:spPr/>
    </dgm:pt>
    <dgm:pt modelId="{FED37A4E-D71E-4F17-9FFF-8C67C840CAC7}" type="pres">
      <dgm:prSet presAssocID="{3C30103F-BF83-407F-B026-01D1E40D411F}" presName="textRect" presStyleLbl="revTx" presStyleIdx="2" presStyleCnt="3">
        <dgm:presLayoutVars>
          <dgm:chMax val="1"/>
          <dgm:chPref val="1"/>
        </dgm:presLayoutVars>
      </dgm:prSet>
      <dgm:spPr/>
    </dgm:pt>
  </dgm:ptLst>
  <dgm:cxnLst>
    <dgm:cxn modelId="{C27C4E13-0707-4FC0-B9B9-256D52D654DB}" type="presOf" srcId="{2F7BB908-E474-4D9E-83FC-84B871570DE4}" destId="{533D84B6-4A4F-443C-979D-47EB3941A89A}" srcOrd="0" destOrd="0" presId="urn:microsoft.com/office/officeart/2018/2/layout/IconLabelList"/>
    <dgm:cxn modelId="{A004EE60-E26D-479E-977F-7155797F27D7}" type="presOf" srcId="{3C30103F-BF83-407F-B026-01D1E40D411F}" destId="{FED37A4E-D71E-4F17-9FFF-8C67C840CAC7}" srcOrd="0" destOrd="0" presId="urn:microsoft.com/office/officeart/2018/2/layout/IconLabelList"/>
    <dgm:cxn modelId="{17825855-9429-4981-A51A-49E21476AF48}" srcId="{765FE8B6-C4D1-4F1D-B784-D3435DC1DB8C}" destId="{2F7BB908-E474-4D9E-83FC-84B871570DE4}" srcOrd="0" destOrd="0" parTransId="{06B7B07C-7834-4BA4-82F6-B0A105B24CBC}" sibTransId="{28AC4189-4835-46C7-AED2-9E0179ADF915}"/>
    <dgm:cxn modelId="{4DDF2CA5-3439-4A6D-8F92-C135EF31E22C}" type="presOf" srcId="{765FE8B6-C4D1-4F1D-B784-D3435DC1DB8C}" destId="{49EA8507-55DC-41C3-B73B-1CFB16645825}" srcOrd="0" destOrd="0" presId="urn:microsoft.com/office/officeart/2018/2/layout/IconLabelList"/>
    <dgm:cxn modelId="{D2543AAF-D5CE-4AA8-B27A-735A4DB4E007}" srcId="{765FE8B6-C4D1-4F1D-B784-D3435DC1DB8C}" destId="{3C30103F-BF83-407F-B026-01D1E40D411F}" srcOrd="2" destOrd="0" parTransId="{5EB1E00F-1F5B-4CF9-A61C-BD559037FB26}" sibTransId="{5C860B8B-2D5E-422C-9735-1D62961BEE92}"/>
    <dgm:cxn modelId="{96F76EBD-477F-4E4C-9302-B8C6C7FB2682}" type="presOf" srcId="{7D0190B9-B2AA-4237-B5C1-7567B53620B0}" destId="{FF2504A3-8317-41CD-9CAF-EEFBC45CAB60}" srcOrd="0" destOrd="0" presId="urn:microsoft.com/office/officeart/2018/2/layout/IconLabelList"/>
    <dgm:cxn modelId="{12257FF6-3789-4C0F-A1CE-ABABE30E304E}" srcId="{765FE8B6-C4D1-4F1D-B784-D3435DC1DB8C}" destId="{7D0190B9-B2AA-4237-B5C1-7567B53620B0}" srcOrd="1" destOrd="0" parTransId="{62C150B6-CD87-4960-A5F0-A749AC81D1A9}" sibTransId="{66FCA9D2-BFCC-4A31-B1C7-3800AB86D9EE}"/>
    <dgm:cxn modelId="{44E804EA-98A9-450C-BCF5-9F70051477E5}" type="presParOf" srcId="{49EA8507-55DC-41C3-B73B-1CFB16645825}" destId="{A9DA90F7-1A19-4F48-A3F0-2FC5BB24BC1F}" srcOrd="0" destOrd="0" presId="urn:microsoft.com/office/officeart/2018/2/layout/IconLabelList"/>
    <dgm:cxn modelId="{848C5B2A-FD6D-435E-8FE8-BD82E27618A1}" type="presParOf" srcId="{A9DA90F7-1A19-4F48-A3F0-2FC5BB24BC1F}" destId="{8FC478AF-B1E3-407B-B401-1D439FD27C97}" srcOrd="0" destOrd="0" presId="urn:microsoft.com/office/officeart/2018/2/layout/IconLabelList"/>
    <dgm:cxn modelId="{4625A52E-295A-4772-A678-ECC80E4BAEA8}" type="presParOf" srcId="{A9DA90F7-1A19-4F48-A3F0-2FC5BB24BC1F}" destId="{7D1804DC-D553-4897-9675-8C0EDD1D7187}" srcOrd="1" destOrd="0" presId="urn:microsoft.com/office/officeart/2018/2/layout/IconLabelList"/>
    <dgm:cxn modelId="{68C7493F-088B-4860-B90A-DFC46CDDAC05}" type="presParOf" srcId="{A9DA90F7-1A19-4F48-A3F0-2FC5BB24BC1F}" destId="{533D84B6-4A4F-443C-979D-47EB3941A89A}" srcOrd="2" destOrd="0" presId="urn:microsoft.com/office/officeart/2018/2/layout/IconLabelList"/>
    <dgm:cxn modelId="{E9588734-D97E-4CEA-82C1-5657E4562763}" type="presParOf" srcId="{49EA8507-55DC-41C3-B73B-1CFB16645825}" destId="{7B5CC3A3-CAB3-4D04-8669-B59428040A49}" srcOrd="1" destOrd="0" presId="urn:microsoft.com/office/officeart/2018/2/layout/IconLabelList"/>
    <dgm:cxn modelId="{B565226B-9AB3-4E8D-A8A8-3364604E1445}" type="presParOf" srcId="{49EA8507-55DC-41C3-B73B-1CFB16645825}" destId="{2C4860A8-5A02-40FA-958D-E2602A0ABF72}" srcOrd="2" destOrd="0" presId="urn:microsoft.com/office/officeart/2018/2/layout/IconLabelList"/>
    <dgm:cxn modelId="{F1255573-893E-4419-A329-13EFA905928C}" type="presParOf" srcId="{2C4860A8-5A02-40FA-958D-E2602A0ABF72}" destId="{DB72E85B-8D76-4206-9EB7-2B5BA38B5051}" srcOrd="0" destOrd="0" presId="urn:microsoft.com/office/officeart/2018/2/layout/IconLabelList"/>
    <dgm:cxn modelId="{6CAD11EC-4325-4B28-AF80-454F0407ED44}" type="presParOf" srcId="{2C4860A8-5A02-40FA-958D-E2602A0ABF72}" destId="{ED026832-132E-4C9B-890A-DE70B0273B6D}" srcOrd="1" destOrd="0" presId="urn:microsoft.com/office/officeart/2018/2/layout/IconLabelList"/>
    <dgm:cxn modelId="{E2A28C99-72E3-4378-889D-A8FBD462BF3A}" type="presParOf" srcId="{2C4860A8-5A02-40FA-958D-E2602A0ABF72}" destId="{FF2504A3-8317-41CD-9CAF-EEFBC45CAB60}" srcOrd="2" destOrd="0" presId="urn:microsoft.com/office/officeart/2018/2/layout/IconLabelList"/>
    <dgm:cxn modelId="{A94334B6-64A3-45C9-80B9-F95430218CCF}" type="presParOf" srcId="{49EA8507-55DC-41C3-B73B-1CFB16645825}" destId="{A2603DA7-1C5E-456B-A448-283D22C358EF}" srcOrd="3" destOrd="0" presId="urn:microsoft.com/office/officeart/2018/2/layout/IconLabelList"/>
    <dgm:cxn modelId="{FE136B51-D5E7-4F48-92F0-32BF63EE00A8}" type="presParOf" srcId="{49EA8507-55DC-41C3-B73B-1CFB16645825}" destId="{55E813D4-785F-4497-B133-4F8419D65F15}" srcOrd="4" destOrd="0" presId="urn:microsoft.com/office/officeart/2018/2/layout/IconLabelList"/>
    <dgm:cxn modelId="{FAAC67B8-C741-44DD-ACD9-104661D44E36}" type="presParOf" srcId="{55E813D4-785F-4497-B133-4F8419D65F15}" destId="{F8D1E64F-938B-46D9-9984-C32D212D9C26}" srcOrd="0" destOrd="0" presId="urn:microsoft.com/office/officeart/2018/2/layout/IconLabelList"/>
    <dgm:cxn modelId="{AB6F40C7-DEA0-4B2D-A1D9-C4C8F1484AE8}" type="presParOf" srcId="{55E813D4-785F-4497-B133-4F8419D65F15}" destId="{9F9A6A4D-3AF8-4C68-BD12-F56CFA57BF65}" srcOrd="1" destOrd="0" presId="urn:microsoft.com/office/officeart/2018/2/layout/IconLabelList"/>
    <dgm:cxn modelId="{50FE6816-87FF-435E-8390-244DFFBF1B31}" type="presParOf" srcId="{55E813D4-785F-4497-B133-4F8419D65F15}" destId="{FED37A4E-D71E-4F17-9FFF-8C67C840CAC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E36CA6-FED5-4436-80B2-8E117C46F5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8F82234-64E7-4C3B-841A-831616AA3BBD}">
      <dgm:prSet/>
      <dgm:spPr/>
      <dgm:t>
        <a:bodyPr/>
        <a:lstStyle/>
        <a:p>
          <a:r>
            <a:rPr lang="en-US"/>
            <a:t>The dataset used in this project consists of Twitter data, specifically tweets related to various entities or topics, along with their corresponding sentiments. Each entry in the dataset contains the following information:</a:t>
          </a:r>
        </a:p>
      </dgm:t>
    </dgm:pt>
    <dgm:pt modelId="{FE96A7A1-635A-45FD-84DE-E737D036B6D6}" type="parTrans" cxnId="{C361AB4C-2FC2-423F-9820-3F9A137D610E}">
      <dgm:prSet/>
      <dgm:spPr/>
      <dgm:t>
        <a:bodyPr/>
        <a:lstStyle/>
        <a:p>
          <a:endParaRPr lang="en-US"/>
        </a:p>
      </dgm:t>
    </dgm:pt>
    <dgm:pt modelId="{218434CA-76D2-4230-85C7-67C3E1E3B808}" type="sibTrans" cxnId="{C361AB4C-2FC2-423F-9820-3F9A137D610E}">
      <dgm:prSet/>
      <dgm:spPr/>
      <dgm:t>
        <a:bodyPr/>
        <a:lstStyle/>
        <a:p>
          <a:endParaRPr lang="en-US"/>
        </a:p>
      </dgm:t>
    </dgm:pt>
    <dgm:pt modelId="{45F65B65-0CA3-4E74-AB12-FC8991CBC69E}">
      <dgm:prSet/>
      <dgm:spPr/>
      <dgm:t>
        <a:bodyPr/>
        <a:lstStyle/>
        <a:p>
          <a:r>
            <a:rPr lang="en-US"/>
            <a:t>1.ID: Unique identifier for each tweet.</a:t>
          </a:r>
        </a:p>
      </dgm:t>
    </dgm:pt>
    <dgm:pt modelId="{BDCB4044-6023-4392-A250-50771986E5E9}" type="parTrans" cxnId="{4231CDB9-C0A0-4124-A9D1-D00AA0BBBDCA}">
      <dgm:prSet/>
      <dgm:spPr/>
      <dgm:t>
        <a:bodyPr/>
        <a:lstStyle/>
        <a:p>
          <a:endParaRPr lang="en-US"/>
        </a:p>
      </dgm:t>
    </dgm:pt>
    <dgm:pt modelId="{A3C36657-537E-40B2-B5FD-4CC5B3005CC4}" type="sibTrans" cxnId="{4231CDB9-C0A0-4124-A9D1-D00AA0BBBDCA}">
      <dgm:prSet/>
      <dgm:spPr/>
      <dgm:t>
        <a:bodyPr/>
        <a:lstStyle/>
        <a:p>
          <a:endParaRPr lang="en-US"/>
        </a:p>
      </dgm:t>
    </dgm:pt>
    <dgm:pt modelId="{0E1EBC29-B033-4939-AF09-4741C6BB5C7C}">
      <dgm:prSet/>
      <dgm:spPr/>
      <dgm:t>
        <a:bodyPr/>
        <a:lstStyle/>
        <a:p>
          <a:r>
            <a:rPr lang="en-US" dirty="0"/>
            <a:t>2.Entity: The entity or topic associated with the tweet.</a:t>
          </a:r>
        </a:p>
      </dgm:t>
    </dgm:pt>
    <dgm:pt modelId="{208B7F06-AD4D-4091-8B59-943F3E6B305E}" type="parTrans" cxnId="{03CDF75E-CB30-4861-A0DC-5484273F43F8}">
      <dgm:prSet/>
      <dgm:spPr/>
      <dgm:t>
        <a:bodyPr/>
        <a:lstStyle/>
        <a:p>
          <a:endParaRPr lang="en-US"/>
        </a:p>
      </dgm:t>
    </dgm:pt>
    <dgm:pt modelId="{84C35CFA-6A12-4708-B7DC-9CB58FEF9CA7}" type="sibTrans" cxnId="{03CDF75E-CB30-4861-A0DC-5484273F43F8}">
      <dgm:prSet/>
      <dgm:spPr/>
      <dgm:t>
        <a:bodyPr/>
        <a:lstStyle/>
        <a:p>
          <a:endParaRPr lang="en-US"/>
        </a:p>
      </dgm:t>
    </dgm:pt>
    <dgm:pt modelId="{0938431F-2C9C-4DCF-80D8-2CCB9D91761A}">
      <dgm:prSet/>
      <dgm:spPr/>
      <dgm:t>
        <a:bodyPr/>
        <a:lstStyle/>
        <a:p>
          <a:r>
            <a:rPr lang="en-US"/>
            <a:t>3.Text: The actual text content of the tweet.</a:t>
          </a:r>
        </a:p>
      </dgm:t>
    </dgm:pt>
    <dgm:pt modelId="{32C841A4-EEFD-4F89-A9E7-EF903C01AFCD}" type="parTrans" cxnId="{8BA4E522-A163-4628-92BE-B20A6AA7C901}">
      <dgm:prSet/>
      <dgm:spPr/>
      <dgm:t>
        <a:bodyPr/>
        <a:lstStyle/>
        <a:p>
          <a:endParaRPr lang="en-US"/>
        </a:p>
      </dgm:t>
    </dgm:pt>
    <dgm:pt modelId="{FB3CB65B-8D5C-4635-AECB-F6ECB34E4207}" type="sibTrans" cxnId="{8BA4E522-A163-4628-92BE-B20A6AA7C901}">
      <dgm:prSet/>
      <dgm:spPr/>
      <dgm:t>
        <a:bodyPr/>
        <a:lstStyle/>
        <a:p>
          <a:endParaRPr lang="en-US"/>
        </a:p>
      </dgm:t>
    </dgm:pt>
    <dgm:pt modelId="{8D2A27CD-5024-4E73-868E-9DB595C2DF63}" type="pres">
      <dgm:prSet presAssocID="{11E36CA6-FED5-4436-80B2-8E117C46F585}" presName="root" presStyleCnt="0">
        <dgm:presLayoutVars>
          <dgm:dir/>
          <dgm:resizeHandles val="exact"/>
        </dgm:presLayoutVars>
      </dgm:prSet>
      <dgm:spPr/>
    </dgm:pt>
    <dgm:pt modelId="{F828DEF1-EC5B-4986-96E3-D9A7591603FE}" type="pres">
      <dgm:prSet presAssocID="{88F82234-64E7-4C3B-841A-831616AA3BBD}" presName="compNode" presStyleCnt="0"/>
      <dgm:spPr/>
    </dgm:pt>
    <dgm:pt modelId="{0FB883DB-F102-4A2D-B3FB-5D660143E5F7}" type="pres">
      <dgm:prSet presAssocID="{88F82234-64E7-4C3B-841A-831616AA3BBD}" presName="bgRect" presStyleLbl="bgShp" presStyleIdx="0" presStyleCnt="4"/>
      <dgm:spPr/>
    </dgm:pt>
    <dgm:pt modelId="{BD7DF3B6-3BA5-4E98-91A8-AFC318730F24}" type="pres">
      <dgm:prSet presAssocID="{88F82234-64E7-4C3B-841A-831616AA3BB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FF5E669-44A7-4256-B8F8-B6FC7148D161}" type="pres">
      <dgm:prSet presAssocID="{88F82234-64E7-4C3B-841A-831616AA3BBD}" presName="spaceRect" presStyleCnt="0"/>
      <dgm:spPr/>
    </dgm:pt>
    <dgm:pt modelId="{146BA2A8-7B90-4223-8A46-EA16588B00D9}" type="pres">
      <dgm:prSet presAssocID="{88F82234-64E7-4C3B-841A-831616AA3BBD}" presName="parTx" presStyleLbl="revTx" presStyleIdx="0" presStyleCnt="4">
        <dgm:presLayoutVars>
          <dgm:chMax val="0"/>
          <dgm:chPref val="0"/>
        </dgm:presLayoutVars>
      </dgm:prSet>
      <dgm:spPr/>
    </dgm:pt>
    <dgm:pt modelId="{0A12B702-0C3F-47CA-BF12-9D992E9D7B3F}" type="pres">
      <dgm:prSet presAssocID="{218434CA-76D2-4230-85C7-67C3E1E3B808}" presName="sibTrans" presStyleCnt="0"/>
      <dgm:spPr/>
    </dgm:pt>
    <dgm:pt modelId="{EBDCCD71-25B8-4BEA-8E08-440D08BF57AE}" type="pres">
      <dgm:prSet presAssocID="{45F65B65-0CA3-4E74-AB12-FC8991CBC69E}" presName="compNode" presStyleCnt="0"/>
      <dgm:spPr/>
    </dgm:pt>
    <dgm:pt modelId="{42D30015-05DB-4760-BDB6-9C2FE43FDC5C}" type="pres">
      <dgm:prSet presAssocID="{45F65B65-0CA3-4E74-AB12-FC8991CBC69E}" presName="bgRect" presStyleLbl="bgShp" presStyleIdx="1" presStyleCnt="4"/>
      <dgm:spPr/>
    </dgm:pt>
    <dgm:pt modelId="{F571C0E1-48BA-4ADB-9E6A-924D9F720391}" type="pres">
      <dgm:prSet presAssocID="{45F65B65-0CA3-4E74-AB12-FC8991CBC6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97AC5DC4-0B0E-486E-A4DB-2B387E2E875B}" type="pres">
      <dgm:prSet presAssocID="{45F65B65-0CA3-4E74-AB12-FC8991CBC69E}" presName="spaceRect" presStyleCnt="0"/>
      <dgm:spPr/>
    </dgm:pt>
    <dgm:pt modelId="{41D113C6-BB68-4CBC-8F9B-9A45A7D64641}" type="pres">
      <dgm:prSet presAssocID="{45F65B65-0CA3-4E74-AB12-FC8991CBC69E}" presName="parTx" presStyleLbl="revTx" presStyleIdx="1" presStyleCnt="4">
        <dgm:presLayoutVars>
          <dgm:chMax val="0"/>
          <dgm:chPref val="0"/>
        </dgm:presLayoutVars>
      </dgm:prSet>
      <dgm:spPr/>
    </dgm:pt>
    <dgm:pt modelId="{52C1B3DE-B489-43EE-B7D5-A9F62CC3DDE9}" type="pres">
      <dgm:prSet presAssocID="{A3C36657-537E-40B2-B5FD-4CC5B3005CC4}" presName="sibTrans" presStyleCnt="0"/>
      <dgm:spPr/>
    </dgm:pt>
    <dgm:pt modelId="{EC25EBCF-3EF9-42A0-875D-7253CBF2DA43}" type="pres">
      <dgm:prSet presAssocID="{0E1EBC29-B033-4939-AF09-4741C6BB5C7C}" presName="compNode" presStyleCnt="0"/>
      <dgm:spPr/>
    </dgm:pt>
    <dgm:pt modelId="{1DCA4E14-2244-44CC-8D03-BECA440E4A5C}" type="pres">
      <dgm:prSet presAssocID="{0E1EBC29-B033-4939-AF09-4741C6BB5C7C}" presName="bgRect" presStyleLbl="bgShp" presStyleIdx="2" presStyleCnt="4"/>
      <dgm:spPr/>
    </dgm:pt>
    <dgm:pt modelId="{683D67D7-95C3-4607-825A-C638A74C6586}" type="pres">
      <dgm:prSet presAssocID="{0E1EBC29-B033-4939-AF09-4741C6BB5C7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5CB63A30-8B98-4786-B688-848EFC268A30}" type="pres">
      <dgm:prSet presAssocID="{0E1EBC29-B033-4939-AF09-4741C6BB5C7C}" presName="spaceRect" presStyleCnt="0"/>
      <dgm:spPr/>
    </dgm:pt>
    <dgm:pt modelId="{B8804774-01FA-4238-828D-E2904256AF11}" type="pres">
      <dgm:prSet presAssocID="{0E1EBC29-B033-4939-AF09-4741C6BB5C7C}" presName="parTx" presStyleLbl="revTx" presStyleIdx="2" presStyleCnt="4">
        <dgm:presLayoutVars>
          <dgm:chMax val="0"/>
          <dgm:chPref val="0"/>
        </dgm:presLayoutVars>
      </dgm:prSet>
      <dgm:spPr/>
    </dgm:pt>
    <dgm:pt modelId="{EFB39218-E2A9-4153-942C-5BFF91E9607E}" type="pres">
      <dgm:prSet presAssocID="{84C35CFA-6A12-4708-B7DC-9CB58FEF9CA7}" presName="sibTrans" presStyleCnt="0"/>
      <dgm:spPr/>
    </dgm:pt>
    <dgm:pt modelId="{819E0FCB-79B7-4DB2-9695-C7FBC83AB458}" type="pres">
      <dgm:prSet presAssocID="{0938431F-2C9C-4DCF-80D8-2CCB9D91761A}" presName="compNode" presStyleCnt="0"/>
      <dgm:spPr/>
    </dgm:pt>
    <dgm:pt modelId="{96290830-7515-4081-8ABC-3CFE28B18F29}" type="pres">
      <dgm:prSet presAssocID="{0938431F-2C9C-4DCF-80D8-2CCB9D91761A}" presName="bgRect" presStyleLbl="bgShp" presStyleIdx="3" presStyleCnt="4"/>
      <dgm:spPr/>
    </dgm:pt>
    <dgm:pt modelId="{1A94D7AE-9DE0-417F-B956-B63B866576A9}" type="pres">
      <dgm:prSet presAssocID="{0938431F-2C9C-4DCF-80D8-2CCB9D91761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106D4128-ACC2-40DA-AAF2-5E5B29F7D5B6}" type="pres">
      <dgm:prSet presAssocID="{0938431F-2C9C-4DCF-80D8-2CCB9D91761A}" presName="spaceRect" presStyleCnt="0"/>
      <dgm:spPr/>
    </dgm:pt>
    <dgm:pt modelId="{2E51A0F2-3F76-4C6E-82E5-DE47492BF5CA}" type="pres">
      <dgm:prSet presAssocID="{0938431F-2C9C-4DCF-80D8-2CCB9D91761A}" presName="parTx" presStyleLbl="revTx" presStyleIdx="3" presStyleCnt="4">
        <dgm:presLayoutVars>
          <dgm:chMax val="0"/>
          <dgm:chPref val="0"/>
        </dgm:presLayoutVars>
      </dgm:prSet>
      <dgm:spPr/>
    </dgm:pt>
  </dgm:ptLst>
  <dgm:cxnLst>
    <dgm:cxn modelId="{65EE060C-3C02-4D39-803F-940058CDB7A7}" type="presOf" srcId="{0938431F-2C9C-4DCF-80D8-2CCB9D91761A}" destId="{2E51A0F2-3F76-4C6E-82E5-DE47492BF5CA}" srcOrd="0" destOrd="0" presId="urn:microsoft.com/office/officeart/2018/2/layout/IconVerticalSolidList"/>
    <dgm:cxn modelId="{734AE91F-0C89-4D23-9269-0B37950A94D2}" type="presOf" srcId="{0E1EBC29-B033-4939-AF09-4741C6BB5C7C}" destId="{B8804774-01FA-4238-828D-E2904256AF11}" srcOrd="0" destOrd="0" presId="urn:microsoft.com/office/officeart/2018/2/layout/IconVerticalSolidList"/>
    <dgm:cxn modelId="{8BA4E522-A163-4628-92BE-B20A6AA7C901}" srcId="{11E36CA6-FED5-4436-80B2-8E117C46F585}" destId="{0938431F-2C9C-4DCF-80D8-2CCB9D91761A}" srcOrd="3" destOrd="0" parTransId="{32C841A4-EEFD-4F89-A9E7-EF903C01AFCD}" sibTransId="{FB3CB65B-8D5C-4635-AECB-F6ECB34E4207}"/>
    <dgm:cxn modelId="{03CDF75E-CB30-4861-A0DC-5484273F43F8}" srcId="{11E36CA6-FED5-4436-80B2-8E117C46F585}" destId="{0E1EBC29-B033-4939-AF09-4741C6BB5C7C}" srcOrd="2" destOrd="0" parTransId="{208B7F06-AD4D-4091-8B59-943F3E6B305E}" sibTransId="{84C35CFA-6A12-4708-B7DC-9CB58FEF9CA7}"/>
    <dgm:cxn modelId="{C361AB4C-2FC2-423F-9820-3F9A137D610E}" srcId="{11E36CA6-FED5-4436-80B2-8E117C46F585}" destId="{88F82234-64E7-4C3B-841A-831616AA3BBD}" srcOrd="0" destOrd="0" parTransId="{FE96A7A1-635A-45FD-84DE-E737D036B6D6}" sibTransId="{218434CA-76D2-4230-85C7-67C3E1E3B808}"/>
    <dgm:cxn modelId="{5C5D24A2-2DC0-472E-AAF7-B64749C23A1D}" type="presOf" srcId="{11E36CA6-FED5-4436-80B2-8E117C46F585}" destId="{8D2A27CD-5024-4E73-868E-9DB595C2DF63}" srcOrd="0" destOrd="0" presId="urn:microsoft.com/office/officeart/2018/2/layout/IconVerticalSolidList"/>
    <dgm:cxn modelId="{4231CDB9-C0A0-4124-A9D1-D00AA0BBBDCA}" srcId="{11E36CA6-FED5-4436-80B2-8E117C46F585}" destId="{45F65B65-0CA3-4E74-AB12-FC8991CBC69E}" srcOrd="1" destOrd="0" parTransId="{BDCB4044-6023-4392-A250-50771986E5E9}" sibTransId="{A3C36657-537E-40B2-B5FD-4CC5B3005CC4}"/>
    <dgm:cxn modelId="{962E18D2-7ADE-4C18-8678-3D97B2078D11}" type="presOf" srcId="{88F82234-64E7-4C3B-841A-831616AA3BBD}" destId="{146BA2A8-7B90-4223-8A46-EA16588B00D9}" srcOrd="0" destOrd="0" presId="urn:microsoft.com/office/officeart/2018/2/layout/IconVerticalSolidList"/>
    <dgm:cxn modelId="{3E22A0F3-688A-417A-BD9F-B7CA0FB1C0CE}" type="presOf" srcId="{45F65B65-0CA3-4E74-AB12-FC8991CBC69E}" destId="{41D113C6-BB68-4CBC-8F9B-9A45A7D64641}" srcOrd="0" destOrd="0" presId="urn:microsoft.com/office/officeart/2018/2/layout/IconVerticalSolidList"/>
    <dgm:cxn modelId="{14430660-209F-492F-889F-2EF0084A7B84}" type="presParOf" srcId="{8D2A27CD-5024-4E73-868E-9DB595C2DF63}" destId="{F828DEF1-EC5B-4986-96E3-D9A7591603FE}" srcOrd="0" destOrd="0" presId="urn:microsoft.com/office/officeart/2018/2/layout/IconVerticalSolidList"/>
    <dgm:cxn modelId="{833466DB-4CE3-4A4C-AD4B-3E7D64D05175}" type="presParOf" srcId="{F828DEF1-EC5B-4986-96E3-D9A7591603FE}" destId="{0FB883DB-F102-4A2D-B3FB-5D660143E5F7}" srcOrd="0" destOrd="0" presId="urn:microsoft.com/office/officeart/2018/2/layout/IconVerticalSolidList"/>
    <dgm:cxn modelId="{E20C1148-9C7A-46AE-8DFD-A5D26F769F95}" type="presParOf" srcId="{F828DEF1-EC5B-4986-96E3-D9A7591603FE}" destId="{BD7DF3B6-3BA5-4E98-91A8-AFC318730F24}" srcOrd="1" destOrd="0" presId="urn:microsoft.com/office/officeart/2018/2/layout/IconVerticalSolidList"/>
    <dgm:cxn modelId="{4A3C49EA-3147-4682-8FD6-91D9E5F75540}" type="presParOf" srcId="{F828DEF1-EC5B-4986-96E3-D9A7591603FE}" destId="{2FF5E669-44A7-4256-B8F8-B6FC7148D161}" srcOrd="2" destOrd="0" presId="urn:microsoft.com/office/officeart/2018/2/layout/IconVerticalSolidList"/>
    <dgm:cxn modelId="{9225EF70-0BA3-4A2C-AE50-EA2DC4EA9E6B}" type="presParOf" srcId="{F828DEF1-EC5B-4986-96E3-D9A7591603FE}" destId="{146BA2A8-7B90-4223-8A46-EA16588B00D9}" srcOrd="3" destOrd="0" presId="urn:microsoft.com/office/officeart/2018/2/layout/IconVerticalSolidList"/>
    <dgm:cxn modelId="{33B73C7A-8462-4877-A9DF-20E0B82D04E4}" type="presParOf" srcId="{8D2A27CD-5024-4E73-868E-9DB595C2DF63}" destId="{0A12B702-0C3F-47CA-BF12-9D992E9D7B3F}" srcOrd="1" destOrd="0" presId="urn:microsoft.com/office/officeart/2018/2/layout/IconVerticalSolidList"/>
    <dgm:cxn modelId="{E5BAD1A2-9D77-4A87-94F9-C745FC44ED9D}" type="presParOf" srcId="{8D2A27CD-5024-4E73-868E-9DB595C2DF63}" destId="{EBDCCD71-25B8-4BEA-8E08-440D08BF57AE}" srcOrd="2" destOrd="0" presId="urn:microsoft.com/office/officeart/2018/2/layout/IconVerticalSolidList"/>
    <dgm:cxn modelId="{D0DB75C9-6052-41EC-9894-8C0CD15632F5}" type="presParOf" srcId="{EBDCCD71-25B8-4BEA-8E08-440D08BF57AE}" destId="{42D30015-05DB-4760-BDB6-9C2FE43FDC5C}" srcOrd="0" destOrd="0" presId="urn:microsoft.com/office/officeart/2018/2/layout/IconVerticalSolidList"/>
    <dgm:cxn modelId="{D3F54B66-426A-46CC-A633-8AB854BEF64C}" type="presParOf" srcId="{EBDCCD71-25B8-4BEA-8E08-440D08BF57AE}" destId="{F571C0E1-48BA-4ADB-9E6A-924D9F720391}" srcOrd="1" destOrd="0" presId="urn:microsoft.com/office/officeart/2018/2/layout/IconVerticalSolidList"/>
    <dgm:cxn modelId="{09412D40-84FA-4F2C-B0CD-65832F3E1701}" type="presParOf" srcId="{EBDCCD71-25B8-4BEA-8E08-440D08BF57AE}" destId="{97AC5DC4-0B0E-486E-A4DB-2B387E2E875B}" srcOrd="2" destOrd="0" presId="urn:microsoft.com/office/officeart/2018/2/layout/IconVerticalSolidList"/>
    <dgm:cxn modelId="{6F552E68-D641-4930-BE7C-3C2189DD3E54}" type="presParOf" srcId="{EBDCCD71-25B8-4BEA-8E08-440D08BF57AE}" destId="{41D113C6-BB68-4CBC-8F9B-9A45A7D64641}" srcOrd="3" destOrd="0" presId="urn:microsoft.com/office/officeart/2018/2/layout/IconVerticalSolidList"/>
    <dgm:cxn modelId="{FBF24DBC-4653-411E-B772-3E9A778F5AB1}" type="presParOf" srcId="{8D2A27CD-5024-4E73-868E-9DB595C2DF63}" destId="{52C1B3DE-B489-43EE-B7D5-A9F62CC3DDE9}" srcOrd="3" destOrd="0" presId="urn:microsoft.com/office/officeart/2018/2/layout/IconVerticalSolidList"/>
    <dgm:cxn modelId="{C4CBC6F4-9A32-43EB-81C1-D2119A60EA35}" type="presParOf" srcId="{8D2A27CD-5024-4E73-868E-9DB595C2DF63}" destId="{EC25EBCF-3EF9-42A0-875D-7253CBF2DA43}" srcOrd="4" destOrd="0" presId="urn:microsoft.com/office/officeart/2018/2/layout/IconVerticalSolidList"/>
    <dgm:cxn modelId="{649AE5BC-91C7-4766-B40E-F63DD8907C35}" type="presParOf" srcId="{EC25EBCF-3EF9-42A0-875D-7253CBF2DA43}" destId="{1DCA4E14-2244-44CC-8D03-BECA440E4A5C}" srcOrd="0" destOrd="0" presId="urn:microsoft.com/office/officeart/2018/2/layout/IconVerticalSolidList"/>
    <dgm:cxn modelId="{2B9D8FDB-E4F3-453C-AEFD-12B7D13185D3}" type="presParOf" srcId="{EC25EBCF-3EF9-42A0-875D-7253CBF2DA43}" destId="{683D67D7-95C3-4607-825A-C638A74C6586}" srcOrd="1" destOrd="0" presId="urn:microsoft.com/office/officeart/2018/2/layout/IconVerticalSolidList"/>
    <dgm:cxn modelId="{391060AA-54EA-4992-A546-3F6B21037CB2}" type="presParOf" srcId="{EC25EBCF-3EF9-42A0-875D-7253CBF2DA43}" destId="{5CB63A30-8B98-4786-B688-848EFC268A30}" srcOrd="2" destOrd="0" presId="urn:microsoft.com/office/officeart/2018/2/layout/IconVerticalSolidList"/>
    <dgm:cxn modelId="{04912842-5180-450A-AC79-106F9DA7AA22}" type="presParOf" srcId="{EC25EBCF-3EF9-42A0-875D-7253CBF2DA43}" destId="{B8804774-01FA-4238-828D-E2904256AF11}" srcOrd="3" destOrd="0" presId="urn:microsoft.com/office/officeart/2018/2/layout/IconVerticalSolidList"/>
    <dgm:cxn modelId="{5E9FBC93-0F8F-4105-8D7C-4B7B798495B4}" type="presParOf" srcId="{8D2A27CD-5024-4E73-868E-9DB595C2DF63}" destId="{EFB39218-E2A9-4153-942C-5BFF91E9607E}" srcOrd="5" destOrd="0" presId="urn:microsoft.com/office/officeart/2018/2/layout/IconVerticalSolidList"/>
    <dgm:cxn modelId="{1EFEFE18-08EA-4529-8D93-1273AB0F605A}" type="presParOf" srcId="{8D2A27CD-5024-4E73-868E-9DB595C2DF63}" destId="{819E0FCB-79B7-4DB2-9695-C7FBC83AB458}" srcOrd="6" destOrd="0" presId="urn:microsoft.com/office/officeart/2018/2/layout/IconVerticalSolidList"/>
    <dgm:cxn modelId="{E74E2FDC-2276-4848-AC3E-7895D41F25C8}" type="presParOf" srcId="{819E0FCB-79B7-4DB2-9695-C7FBC83AB458}" destId="{96290830-7515-4081-8ABC-3CFE28B18F29}" srcOrd="0" destOrd="0" presId="urn:microsoft.com/office/officeart/2018/2/layout/IconVerticalSolidList"/>
    <dgm:cxn modelId="{7B5B12EA-030B-4ECC-B779-A4148D32574C}" type="presParOf" srcId="{819E0FCB-79B7-4DB2-9695-C7FBC83AB458}" destId="{1A94D7AE-9DE0-417F-B956-B63B866576A9}" srcOrd="1" destOrd="0" presId="urn:microsoft.com/office/officeart/2018/2/layout/IconVerticalSolidList"/>
    <dgm:cxn modelId="{4FA7ED5E-161D-485B-B724-8B98FD429517}" type="presParOf" srcId="{819E0FCB-79B7-4DB2-9695-C7FBC83AB458}" destId="{106D4128-ACC2-40DA-AAF2-5E5B29F7D5B6}" srcOrd="2" destOrd="0" presId="urn:microsoft.com/office/officeart/2018/2/layout/IconVerticalSolidList"/>
    <dgm:cxn modelId="{28076452-6B2B-4953-8DF0-FD57B483C2AB}" type="presParOf" srcId="{819E0FCB-79B7-4DB2-9695-C7FBC83AB458}" destId="{2E51A0F2-3F76-4C6E-82E5-DE47492BF5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FC5575-7762-40EA-A3FE-15D5E491302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2C3FE95-AC78-4ACE-8C7B-ADC12322C912}">
      <dgm:prSet/>
      <dgm:spPr/>
      <dgm:t>
        <a:bodyPr/>
        <a:lstStyle/>
        <a:p>
          <a:r>
            <a:rPr lang="en-US"/>
            <a:t>The dataset is divided into two parts: training data and validation data. The training data is used to train the sentiment classification model (BERT), while the validation data is used to evaluate the model's performance. Both datasets are preprocessed and cleaned before being fed into the machine learning models.</a:t>
          </a:r>
        </a:p>
      </dgm:t>
    </dgm:pt>
    <dgm:pt modelId="{DB17D5F0-3AA2-4E84-AEDE-09ABBCD1754E}" type="parTrans" cxnId="{E388D423-5A95-483F-962E-3A383F97AF80}">
      <dgm:prSet/>
      <dgm:spPr/>
      <dgm:t>
        <a:bodyPr/>
        <a:lstStyle/>
        <a:p>
          <a:endParaRPr lang="en-US"/>
        </a:p>
      </dgm:t>
    </dgm:pt>
    <dgm:pt modelId="{590F9336-DBC8-4442-A4F6-4DE99E79A7A3}" type="sibTrans" cxnId="{E388D423-5A95-483F-962E-3A383F97AF80}">
      <dgm:prSet/>
      <dgm:spPr/>
      <dgm:t>
        <a:bodyPr/>
        <a:lstStyle/>
        <a:p>
          <a:endParaRPr lang="en-US"/>
        </a:p>
      </dgm:t>
    </dgm:pt>
    <dgm:pt modelId="{22F08BA5-CC6B-4508-964F-1967732C9C9F}">
      <dgm:prSet/>
      <dgm:spPr/>
      <dgm:t>
        <a:bodyPr/>
        <a:lstStyle/>
        <a:p>
          <a:r>
            <a:rPr lang="en-US"/>
            <a:t>The goal of using this dataset is to train a model that can accurately classify the sentiments expressed in tweets and then generate domain-specific summaries based on the predicted sentiment class. This will enable us to analyze public sentiment on Twitter more effectively and extract actionable insights from the data.</a:t>
          </a:r>
        </a:p>
      </dgm:t>
    </dgm:pt>
    <dgm:pt modelId="{2FD17BAD-DB56-4F0A-9EEA-3EDF429574E0}" type="parTrans" cxnId="{DB32A116-B22C-4CEB-AE6B-4CFEC28999D3}">
      <dgm:prSet/>
      <dgm:spPr/>
      <dgm:t>
        <a:bodyPr/>
        <a:lstStyle/>
        <a:p>
          <a:endParaRPr lang="en-US"/>
        </a:p>
      </dgm:t>
    </dgm:pt>
    <dgm:pt modelId="{1FDD15A0-C9BC-496D-B339-F6BC3693D811}" type="sibTrans" cxnId="{DB32A116-B22C-4CEB-AE6B-4CFEC28999D3}">
      <dgm:prSet/>
      <dgm:spPr/>
      <dgm:t>
        <a:bodyPr/>
        <a:lstStyle/>
        <a:p>
          <a:endParaRPr lang="en-US"/>
        </a:p>
      </dgm:t>
    </dgm:pt>
    <dgm:pt modelId="{C5D05B40-ADF9-49B3-BF5A-55DF5B15D8DF}" type="pres">
      <dgm:prSet presAssocID="{11FC5575-7762-40EA-A3FE-15D5E491302A}" presName="root" presStyleCnt="0">
        <dgm:presLayoutVars>
          <dgm:dir/>
          <dgm:resizeHandles val="exact"/>
        </dgm:presLayoutVars>
      </dgm:prSet>
      <dgm:spPr/>
    </dgm:pt>
    <dgm:pt modelId="{85FEB40B-16C8-450D-BD21-476FEE508CFC}" type="pres">
      <dgm:prSet presAssocID="{72C3FE95-AC78-4ACE-8C7B-ADC12322C912}" presName="compNode" presStyleCnt="0"/>
      <dgm:spPr/>
    </dgm:pt>
    <dgm:pt modelId="{59BBA1A0-B72A-4E38-978B-D552F75271FD}" type="pres">
      <dgm:prSet presAssocID="{72C3FE95-AC78-4ACE-8C7B-ADC12322C912}" presName="bgRect" presStyleLbl="bgShp" presStyleIdx="0" presStyleCnt="2"/>
      <dgm:spPr/>
    </dgm:pt>
    <dgm:pt modelId="{455C6357-BC71-4DEA-AAF6-4C90546425EE}" type="pres">
      <dgm:prSet presAssocID="{72C3FE95-AC78-4ACE-8C7B-ADC12322C91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B2F394D-2177-4FCF-B5A8-36822F6F8DF1}" type="pres">
      <dgm:prSet presAssocID="{72C3FE95-AC78-4ACE-8C7B-ADC12322C912}" presName="spaceRect" presStyleCnt="0"/>
      <dgm:spPr/>
    </dgm:pt>
    <dgm:pt modelId="{135B59A1-2C8A-43E4-9501-61E59E239BFE}" type="pres">
      <dgm:prSet presAssocID="{72C3FE95-AC78-4ACE-8C7B-ADC12322C912}" presName="parTx" presStyleLbl="revTx" presStyleIdx="0" presStyleCnt="2">
        <dgm:presLayoutVars>
          <dgm:chMax val="0"/>
          <dgm:chPref val="0"/>
        </dgm:presLayoutVars>
      </dgm:prSet>
      <dgm:spPr/>
    </dgm:pt>
    <dgm:pt modelId="{CC2711CF-07BA-4CC4-B9E3-87B08210CB40}" type="pres">
      <dgm:prSet presAssocID="{590F9336-DBC8-4442-A4F6-4DE99E79A7A3}" presName="sibTrans" presStyleCnt="0"/>
      <dgm:spPr/>
    </dgm:pt>
    <dgm:pt modelId="{88A1B8A1-08DF-453B-8935-2A50EB462DFA}" type="pres">
      <dgm:prSet presAssocID="{22F08BA5-CC6B-4508-964F-1967732C9C9F}" presName="compNode" presStyleCnt="0"/>
      <dgm:spPr/>
    </dgm:pt>
    <dgm:pt modelId="{41B6F37D-8E3E-4A52-92D9-7AD4685CB7B8}" type="pres">
      <dgm:prSet presAssocID="{22F08BA5-CC6B-4508-964F-1967732C9C9F}" presName="bgRect" presStyleLbl="bgShp" presStyleIdx="1" presStyleCnt="2"/>
      <dgm:spPr/>
    </dgm:pt>
    <dgm:pt modelId="{2C9F7A7E-CA63-4491-B2E7-2277C925B87E}" type="pres">
      <dgm:prSet presAssocID="{22F08BA5-CC6B-4508-964F-1967732C9C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2C9016F4-B730-4EFE-8541-23E94351122C}" type="pres">
      <dgm:prSet presAssocID="{22F08BA5-CC6B-4508-964F-1967732C9C9F}" presName="spaceRect" presStyleCnt="0"/>
      <dgm:spPr/>
    </dgm:pt>
    <dgm:pt modelId="{376E1BA4-1D47-4E16-A624-A8101DB54250}" type="pres">
      <dgm:prSet presAssocID="{22F08BA5-CC6B-4508-964F-1967732C9C9F}" presName="parTx" presStyleLbl="revTx" presStyleIdx="1" presStyleCnt="2">
        <dgm:presLayoutVars>
          <dgm:chMax val="0"/>
          <dgm:chPref val="0"/>
        </dgm:presLayoutVars>
      </dgm:prSet>
      <dgm:spPr/>
    </dgm:pt>
  </dgm:ptLst>
  <dgm:cxnLst>
    <dgm:cxn modelId="{DB32A116-B22C-4CEB-AE6B-4CFEC28999D3}" srcId="{11FC5575-7762-40EA-A3FE-15D5E491302A}" destId="{22F08BA5-CC6B-4508-964F-1967732C9C9F}" srcOrd="1" destOrd="0" parTransId="{2FD17BAD-DB56-4F0A-9EEA-3EDF429574E0}" sibTransId="{1FDD15A0-C9BC-496D-B339-F6BC3693D811}"/>
    <dgm:cxn modelId="{E388D423-5A95-483F-962E-3A383F97AF80}" srcId="{11FC5575-7762-40EA-A3FE-15D5E491302A}" destId="{72C3FE95-AC78-4ACE-8C7B-ADC12322C912}" srcOrd="0" destOrd="0" parTransId="{DB17D5F0-3AA2-4E84-AEDE-09ABBCD1754E}" sibTransId="{590F9336-DBC8-4442-A4F6-4DE99E79A7A3}"/>
    <dgm:cxn modelId="{A7545343-4CE0-4177-998B-A6C349AA44EE}" type="presOf" srcId="{72C3FE95-AC78-4ACE-8C7B-ADC12322C912}" destId="{135B59A1-2C8A-43E4-9501-61E59E239BFE}" srcOrd="0" destOrd="0" presId="urn:microsoft.com/office/officeart/2018/2/layout/IconVerticalSolidList"/>
    <dgm:cxn modelId="{CDC568CC-8B08-4231-BBE5-6F16DAD56C1B}" type="presOf" srcId="{22F08BA5-CC6B-4508-964F-1967732C9C9F}" destId="{376E1BA4-1D47-4E16-A624-A8101DB54250}" srcOrd="0" destOrd="0" presId="urn:microsoft.com/office/officeart/2018/2/layout/IconVerticalSolidList"/>
    <dgm:cxn modelId="{6E4429E5-DDE2-48FD-8F04-2904C655A7C9}" type="presOf" srcId="{11FC5575-7762-40EA-A3FE-15D5E491302A}" destId="{C5D05B40-ADF9-49B3-BF5A-55DF5B15D8DF}" srcOrd="0" destOrd="0" presId="urn:microsoft.com/office/officeart/2018/2/layout/IconVerticalSolidList"/>
    <dgm:cxn modelId="{830330C8-7ACD-4CBF-8452-5AC45AD931EA}" type="presParOf" srcId="{C5D05B40-ADF9-49B3-BF5A-55DF5B15D8DF}" destId="{85FEB40B-16C8-450D-BD21-476FEE508CFC}" srcOrd="0" destOrd="0" presId="urn:microsoft.com/office/officeart/2018/2/layout/IconVerticalSolidList"/>
    <dgm:cxn modelId="{F87E289E-6B6F-400B-9645-BAF71355A515}" type="presParOf" srcId="{85FEB40B-16C8-450D-BD21-476FEE508CFC}" destId="{59BBA1A0-B72A-4E38-978B-D552F75271FD}" srcOrd="0" destOrd="0" presId="urn:microsoft.com/office/officeart/2018/2/layout/IconVerticalSolidList"/>
    <dgm:cxn modelId="{C3DE6C09-3A3F-4082-9C12-6BE2EF1FE567}" type="presParOf" srcId="{85FEB40B-16C8-450D-BD21-476FEE508CFC}" destId="{455C6357-BC71-4DEA-AAF6-4C90546425EE}" srcOrd="1" destOrd="0" presId="urn:microsoft.com/office/officeart/2018/2/layout/IconVerticalSolidList"/>
    <dgm:cxn modelId="{42439747-4C3E-4010-A97B-A7B74C48008B}" type="presParOf" srcId="{85FEB40B-16C8-450D-BD21-476FEE508CFC}" destId="{4B2F394D-2177-4FCF-B5A8-36822F6F8DF1}" srcOrd="2" destOrd="0" presId="urn:microsoft.com/office/officeart/2018/2/layout/IconVerticalSolidList"/>
    <dgm:cxn modelId="{DC4AFCDD-D04F-4850-871E-00D383A6D083}" type="presParOf" srcId="{85FEB40B-16C8-450D-BD21-476FEE508CFC}" destId="{135B59A1-2C8A-43E4-9501-61E59E239BFE}" srcOrd="3" destOrd="0" presId="urn:microsoft.com/office/officeart/2018/2/layout/IconVerticalSolidList"/>
    <dgm:cxn modelId="{ED533088-109F-41E0-A92A-157BE45D5159}" type="presParOf" srcId="{C5D05B40-ADF9-49B3-BF5A-55DF5B15D8DF}" destId="{CC2711CF-07BA-4CC4-B9E3-87B08210CB40}" srcOrd="1" destOrd="0" presId="urn:microsoft.com/office/officeart/2018/2/layout/IconVerticalSolidList"/>
    <dgm:cxn modelId="{89906983-CDC0-4F8D-BBCE-058DC9858539}" type="presParOf" srcId="{C5D05B40-ADF9-49B3-BF5A-55DF5B15D8DF}" destId="{88A1B8A1-08DF-453B-8935-2A50EB462DFA}" srcOrd="2" destOrd="0" presId="urn:microsoft.com/office/officeart/2018/2/layout/IconVerticalSolidList"/>
    <dgm:cxn modelId="{9B13D601-F5AF-471A-A2EF-54EE745A638C}" type="presParOf" srcId="{88A1B8A1-08DF-453B-8935-2A50EB462DFA}" destId="{41B6F37D-8E3E-4A52-92D9-7AD4685CB7B8}" srcOrd="0" destOrd="0" presId="urn:microsoft.com/office/officeart/2018/2/layout/IconVerticalSolidList"/>
    <dgm:cxn modelId="{D79D40EE-F01A-46D3-941C-1AB2DDEE0FBB}" type="presParOf" srcId="{88A1B8A1-08DF-453B-8935-2A50EB462DFA}" destId="{2C9F7A7E-CA63-4491-B2E7-2277C925B87E}" srcOrd="1" destOrd="0" presId="urn:microsoft.com/office/officeart/2018/2/layout/IconVerticalSolidList"/>
    <dgm:cxn modelId="{63DF779C-241A-4CCE-AA7E-3C8F29B4FD7E}" type="presParOf" srcId="{88A1B8A1-08DF-453B-8935-2A50EB462DFA}" destId="{2C9016F4-B730-4EFE-8541-23E94351122C}" srcOrd="2" destOrd="0" presId="urn:microsoft.com/office/officeart/2018/2/layout/IconVerticalSolidList"/>
    <dgm:cxn modelId="{D6C15C5D-4DAA-4CD8-832D-20A4CC6EE57A}" type="presParOf" srcId="{88A1B8A1-08DF-453B-8935-2A50EB462DFA}" destId="{376E1BA4-1D47-4E16-A624-A8101DB542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FF48A6-BBED-4C7D-B309-B74F6CF69BE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3B4B49-FA9B-4CBD-8672-E684237FA03E}">
      <dgm:prSet/>
      <dgm:spPr/>
      <dgm:t>
        <a:bodyPr/>
        <a:lstStyle/>
        <a:p>
          <a:pPr>
            <a:lnSpc>
              <a:spcPct val="100000"/>
            </a:lnSpc>
          </a:pPr>
          <a:r>
            <a:rPr lang="en-US" dirty="0"/>
            <a:t>Algorithms/Pseudo code:</a:t>
          </a:r>
        </a:p>
      </dgm:t>
    </dgm:pt>
    <dgm:pt modelId="{0BC17E03-9581-4D89-9C6D-AB76C54EF9E5}" type="parTrans" cxnId="{72D71D11-753B-4681-A1EF-9E0A4354F7FE}">
      <dgm:prSet/>
      <dgm:spPr/>
      <dgm:t>
        <a:bodyPr/>
        <a:lstStyle/>
        <a:p>
          <a:endParaRPr lang="en-US"/>
        </a:p>
      </dgm:t>
    </dgm:pt>
    <dgm:pt modelId="{532A9868-B661-489E-BA5A-72CD8F567932}" type="sibTrans" cxnId="{72D71D11-753B-4681-A1EF-9E0A4354F7FE}">
      <dgm:prSet/>
      <dgm:spPr/>
      <dgm:t>
        <a:bodyPr/>
        <a:lstStyle/>
        <a:p>
          <a:endParaRPr lang="en-US"/>
        </a:p>
      </dgm:t>
    </dgm:pt>
    <dgm:pt modelId="{315B956C-0F0E-44B6-BD98-E7A214E55A37}">
      <dgm:prSet/>
      <dgm:spPr/>
      <dgm:t>
        <a:bodyPr/>
        <a:lstStyle/>
        <a:p>
          <a:pPr>
            <a:lnSpc>
              <a:spcPct val="100000"/>
            </a:lnSpc>
          </a:pPr>
          <a:r>
            <a:rPr lang="en-US"/>
            <a:t>a)Sentiment Analysis with BERT:</a:t>
          </a:r>
        </a:p>
      </dgm:t>
    </dgm:pt>
    <dgm:pt modelId="{2FFE1125-2E50-461E-BC6F-09709E29A169}" type="parTrans" cxnId="{313BB42F-D550-4389-9159-26E142BB0C35}">
      <dgm:prSet/>
      <dgm:spPr/>
      <dgm:t>
        <a:bodyPr/>
        <a:lstStyle/>
        <a:p>
          <a:endParaRPr lang="en-US"/>
        </a:p>
      </dgm:t>
    </dgm:pt>
    <dgm:pt modelId="{373DBA08-326F-4644-938C-451A38FA765D}" type="sibTrans" cxnId="{313BB42F-D550-4389-9159-26E142BB0C35}">
      <dgm:prSet/>
      <dgm:spPr/>
      <dgm:t>
        <a:bodyPr/>
        <a:lstStyle/>
        <a:p>
          <a:endParaRPr lang="en-US"/>
        </a:p>
      </dgm:t>
    </dgm:pt>
    <dgm:pt modelId="{6C17CDD2-48E8-4CD4-9A49-99409AABB4E3}">
      <dgm:prSet/>
      <dgm:spPr/>
      <dgm:t>
        <a:bodyPr/>
        <a:lstStyle/>
        <a:p>
          <a:pPr>
            <a:lnSpc>
              <a:spcPct val="100000"/>
            </a:lnSpc>
          </a:pPr>
          <a:r>
            <a:rPr lang="en-US"/>
            <a:t>b)Tokenize the text data using the BERT tokenizer.</a:t>
          </a:r>
        </a:p>
      </dgm:t>
    </dgm:pt>
    <dgm:pt modelId="{5ED2DB48-D5FA-40DA-9970-46B7EDD2AE03}" type="parTrans" cxnId="{B99440BF-2348-4E90-B214-51FCCC98ECF5}">
      <dgm:prSet/>
      <dgm:spPr/>
      <dgm:t>
        <a:bodyPr/>
        <a:lstStyle/>
        <a:p>
          <a:endParaRPr lang="en-US"/>
        </a:p>
      </dgm:t>
    </dgm:pt>
    <dgm:pt modelId="{106DC0FF-725C-4539-8D6B-1C3FAA28309B}" type="sibTrans" cxnId="{B99440BF-2348-4E90-B214-51FCCC98ECF5}">
      <dgm:prSet/>
      <dgm:spPr/>
      <dgm:t>
        <a:bodyPr/>
        <a:lstStyle/>
        <a:p>
          <a:endParaRPr lang="en-US"/>
        </a:p>
      </dgm:t>
    </dgm:pt>
    <dgm:pt modelId="{F8A8DA35-EF5B-4728-8644-6DA10A98FA85}">
      <dgm:prSet/>
      <dgm:spPr/>
      <dgm:t>
        <a:bodyPr/>
        <a:lstStyle/>
        <a:p>
          <a:pPr>
            <a:lnSpc>
              <a:spcPct val="100000"/>
            </a:lnSpc>
          </a:pPr>
          <a:r>
            <a:rPr lang="en-US"/>
            <a:t>c)Encode the sentiment labels using label encoding.</a:t>
          </a:r>
        </a:p>
      </dgm:t>
    </dgm:pt>
    <dgm:pt modelId="{BD51399D-F27D-4EFD-898A-DCFA1BC61D9A}" type="parTrans" cxnId="{B0201D26-9A3F-443F-BAB4-DBF24F3B4B43}">
      <dgm:prSet/>
      <dgm:spPr/>
      <dgm:t>
        <a:bodyPr/>
        <a:lstStyle/>
        <a:p>
          <a:endParaRPr lang="en-US"/>
        </a:p>
      </dgm:t>
    </dgm:pt>
    <dgm:pt modelId="{251FB64E-3210-4AE5-897D-6BEC492A1DE8}" type="sibTrans" cxnId="{B0201D26-9A3F-443F-BAB4-DBF24F3B4B43}">
      <dgm:prSet/>
      <dgm:spPr/>
      <dgm:t>
        <a:bodyPr/>
        <a:lstStyle/>
        <a:p>
          <a:endParaRPr lang="en-US"/>
        </a:p>
      </dgm:t>
    </dgm:pt>
    <dgm:pt modelId="{AA671C42-DB23-44FA-A804-969B64FB0D2C}">
      <dgm:prSet/>
      <dgm:spPr/>
      <dgm:t>
        <a:bodyPr/>
        <a:lstStyle/>
        <a:p>
          <a:pPr>
            <a:lnSpc>
              <a:spcPct val="100000"/>
            </a:lnSpc>
          </a:pPr>
          <a:r>
            <a:rPr lang="en-US"/>
            <a:t>d)Define a BERT-based sequence classification model using BertForSequenceClassification.</a:t>
          </a:r>
        </a:p>
      </dgm:t>
    </dgm:pt>
    <dgm:pt modelId="{4EF342DB-A75B-4AF2-BBDE-FD20D24ED00C}" type="parTrans" cxnId="{38B32257-024C-405A-90EC-DA1453ECB457}">
      <dgm:prSet/>
      <dgm:spPr/>
      <dgm:t>
        <a:bodyPr/>
        <a:lstStyle/>
        <a:p>
          <a:endParaRPr lang="en-US"/>
        </a:p>
      </dgm:t>
    </dgm:pt>
    <dgm:pt modelId="{EA2B7011-B045-4BB6-A1CC-20E972D49B6E}" type="sibTrans" cxnId="{38B32257-024C-405A-90EC-DA1453ECB457}">
      <dgm:prSet/>
      <dgm:spPr/>
      <dgm:t>
        <a:bodyPr/>
        <a:lstStyle/>
        <a:p>
          <a:endParaRPr lang="en-US"/>
        </a:p>
      </dgm:t>
    </dgm:pt>
    <dgm:pt modelId="{59EF5469-A5F5-4380-BB14-789573D70888}">
      <dgm:prSet/>
      <dgm:spPr/>
      <dgm:t>
        <a:bodyPr/>
        <a:lstStyle/>
        <a:p>
          <a:pPr>
            <a:lnSpc>
              <a:spcPct val="100000"/>
            </a:lnSpc>
          </a:pPr>
          <a:r>
            <a:rPr lang="en-US"/>
            <a:t>e)Prepare the training data as input tensors and create a DataLoader for batch processing.</a:t>
          </a:r>
        </a:p>
      </dgm:t>
    </dgm:pt>
    <dgm:pt modelId="{1B8A843A-0E94-4018-AA4A-4C3347B4700F}" type="parTrans" cxnId="{FA11009C-32AF-4307-B17A-C1ADAF9A8899}">
      <dgm:prSet/>
      <dgm:spPr/>
      <dgm:t>
        <a:bodyPr/>
        <a:lstStyle/>
        <a:p>
          <a:endParaRPr lang="en-US"/>
        </a:p>
      </dgm:t>
    </dgm:pt>
    <dgm:pt modelId="{656FB329-AC8C-4206-949C-227317C8F30A}" type="sibTrans" cxnId="{FA11009C-32AF-4307-B17A-C1ADAF9A8899}">
      <dgm:prSet/>
      <dgm:spPr/>
      <dgm:t>
        <a:bodyPr/>
        <a:lstStyle/>
        <a:p>
          <a:endParaRPr lang="en-US"/>
        </a:p>
      </dgm:t>
    </dgm:pt>
    <dgm:pt modelId="{ECCFDFDF-871C-46AC-B77F-C1431BE6345F}">
      <dgm:prSet/>
      <dgm:spPr/>
      <dgm:t>
        <a:bodyPr/>
        <a:lstStyle/>
        <a:p>
          <a:pPr>
            <a:lnSpc>
              <a:spcPct val="100000"/>
            </a:lnSpc>
          </a:pPr>
          <a:r>
            <a:rPr lang="en-US"/>
            <a:t>f)Train the BERT model on the training data using an optimizer such as AdamW.</a:t>
          </a:r>
        </a:p>
      </dgm:t>
    </dgm:pt>
    <dgm:pt modelId="{EA57393C-6419-4F22-AB82-E70DB0A7F563}" type="parTrans" cxnId="{4E0C7FDE-674E-47CE-9E86-2851A019E06B}">
      <dgm:prSet/>
      <dgm:spPr/>
      <dgm:t>
        <a:bodyPr/>
        <a:lstStyle/>
        <a:p>
          <a:endParaRPr lang="en-US"/>
        </a:p>
      </dgm:t>
    </dgm:pt>
    <dgm:pt modelId="{E6ACB61F-2997-40B1-B5F3-06CD34F301C7}" type="sibTrans" cxnId="{4E0C7FDE-674E-47CE-9E86-2851A019E06B}">
      <dgm:prSet/>
      <dgm:spPr/>
      <dgm:t>
        <a:bodyPr/>
        <a:lstStyle/>
        <a:p>
          <a:endParaRPr lang="en-US"/>
        </a:p>
      </dgm:t>
    </dgm:pt>
    <dgm:pt modelId="{591E9DF4-FC8C-4CF2-A036-50BAECF7AA81}">
      <dgm:prSet/>
      <dgm:spPr/>
      <dgm:t>
        <a:bodyPr/>
        <a:lstStyle/>
        <a:p>
          <a:pPr>
            <a:lnSpc>
              <a:spcPct val="100000"/>
            </a:lnSpc>
          </a:pPr>
          <a:r>
            <a:rPr lang="en-US"/>
            <a:t>g)Evaluate the trained model on validation data to assess accuracy and performance.</a:t>
          </a:r>
        </a:p>
      </dgm:t>
    </dgm:pt>
    <dgm:pt modelId="{908A2BC4-6E54-41C6-8CC7-7807D8281A71}" type="parTrans" cxnId="{EFEE2272-6FE3-489E-8282-34235CFD9908}">
      <dgm:prSet/>
      <dgm:spPr/>
      <dgm:t>
        <a:bodyPr/>
        <a:lstStyle/>
        <a:p>
          <a:endParaRPr lang="en-US"/>
        </a:p>
      </dgm:t>
    </dgm:pt>
    <dgm:pt modelId="{98D5463C-3056-4207-B291-4E12806FBB19}" type="sibTrans" cxnId="{EFEE2272-6FE3-489E-8282-34235CFD9908}">
      <dgm:prSet/>
      <dgm:spPr/>
      <dgm:t>
        <a:bodyPr/>
        <a:lstStyle/>
        <a:p>
          <a:endParaRPr lang="en-US"/>
        </a:p>
      </dgm:t>
    </dgm:pt>
    <dgm:pt modelId="{08D4AE42-74B1-48EB-830A-B6B49385DC46}" type="pres">
      <dgm:prSet presAssocID="{22FF48A6-BBED-4C7D-B309-B74F6CF69BEE}" presName="root" presStyleCnt="0">
        <dgm:presLayoutVars>
          <dgm:dir/>
          <dgm:resizeHandles val="exact"/>
        </dgm:presLayoutVars>
      </dgm:prSet>
      <dgm:spPr/>
    </dgm:pt>
    <dgm:pt modelId="{23ACA203-067E-430E-B112-E3924E4E7ADD}" type="pres">
      <dgm:prSet presAssocID="{873B4B49-FA9B-4CBD-8672-E684237FA03E}" presName="compNode" presStyleCnt="0"/>
      <dgm:spPr/>
    </dgm:pt>
    <dgm:pt modelId="{74A8E43F-AD6D-4471-9614-2C495BC0DEBB}" type="pres">
      <dgm:prSet presAssocID="{873B4B49-FA9B-4CBD-8672-E684237FA03E}" presName="bgRect" presStyleLbl="bgShp" presStyleIdx="0" presStyleCnt="8"/>
      <dgm:spPr/>
    </dgm:pt>
    <dgm:pt modelId="{5DB1E127-BCBC-4F97-9085-FF6AB403753F}" type="pres">
      <dgm:prSet presAssocID="{873B4B49-FA9B-4CBD-8672-E684237FA03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30FEE219-F458-47EA-813E-F7D0FD5AF665}" type="pres">
      <dgm:prSet presAssocID="{873B4B49-FA9B-4CBD-8672-E684237FA03E}" presName="spaceRect" presStyleCnt="0"/>
      <dgm:spPr/>
    </dgm:pt>
    <dgm:pt modelId="{BD0AC565-2884-4388-B930-73B8902950DC}" type="pres">
      <dgm:prSet presAssocID="{873B4B49-FA9B-4CBD-8672-E684237FA03E}" presName="parTx" presStyleLbl="revTx" presStyleIdx="0" presStyleCnt="8">
        <dgm:presLayoutVars>
          <dgm:chMax val="0"/>
          <dgm:chPref val="0"/>
        </dgm:presLayoutVars>
      </dgm:prSet>
      <dgm:spPr/>
    </dgm:pt>
    <dgm:pt modelId="{AE26C3A3-166B-4128-8006-13BD5F81A6E3}" type="pres">
      <dgm:prSet presAssocID="{532A9868-B661-489E-BA5A-72CD8F567932}" presName="sibTrans" presStyleCnt="0"/>
      <dgm:spPr/>
    </dgm:pt>
    <dgm:pt modelId="{C425CDB3-8641-4321-8B36-2E5B4628C474}" type="pres">
      <dgm:prSet presAssocID="{315B956C-0F0E-44B6-BD98-E7A214E55A37}" presName="compNode" presStyleCnt="0"/>
      <dgm:spPr/>
    </dgm:pt>
    <dgm:pt modelId="{22F0EFC9-9875-470B-9036-DDC01F5781B9}" type="pres">
      <dgm:prSet presAssocID="{315B956C-0F0E-44B6-BD98-E7A214E55A37}" presName="bgRect" presStyleLbl="bgShp" presStyleIdx="1" presStyleCnt="8"/>
      <dgm:spPr/>
    </dgm:pt>
    <dgm:pt modelId="{B3EEA388-7B56-4997-9E0A-A6D5F649B234}" type="pres">
      <dgm:prSet presAssocID="{315B956C-0F0E-44B6-BD98-E7A214E55A3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5929C259-87B4-4706-82E7-08CDF03EA2BE}" type="pres">
      <dgm:prSet presAssocID="{315B956C-0F0E-44B6-BD98-E7A214E55A37}" presName="spaceRect" presStyleCnt="0"/>
      <dgm:spPr/>
    </dgm:pt>
    <dgm:pt modelId="{97D06AE2-F108-4128-9492-933466C4EC99}" type="pres">
      <dgm:prSet presAssocID="{315B956C-0F0E-44B6-BD98-E7A214E55A37}" presName="parTx" presStyleLbl="revTx" presStyleIdx="1" presStyleCnt="8">
        <dgm:presLayoutVars>
          <dgm:chMax val="0"/>
          <dgm:chPref val="0"/>
        </dgm:presLayoutVars>
      </dgm:prSet>
      <dgm:spPr/>
    </dgm:pt>
    <dgm:pt modelId="{544E277B-5E12-4C3F-A029-DD54D61A45F8}" type="pres">
      <dgm:prSet presAssocID="{373DBA08-326F-4644-938C-451A38FA765D}" presName="sibTrans" presStyleCnt="0"/>
      <dgm:spPr/>
    </dgm:pt>
    <dgm:pt modelId="{476AB45C-3933-4222-9C2F-72D589AD7A17}" type="pres">
      <dgm:prSet presAssocID="{6C17CDD2-48E8-4CD4-9A49-99409AABB4E3}" presName="compNode" presStyleCnt="0"/>
      <dgm:spPr/>
    </dgm:pt>
    <dgm:pt modelId="{458E125D-7E47-470B-8C34-5734D9CBA397}" type="pres">
      <dgm:prSet presAssocID="{6C17CDD2-48E8-4CD4-9A49-99409AABB4E3}" presName="bgRect" presStyleLbl="bgShp" presStyleIdx="2" presStyleCnt="8"/>
      <dgm:spPr/>
    </dgm:pt>
    <dgm:pt modelId="{2154E014-FA27-42F0-BB9F-F211354C155B}" type="pres">
      <dgm:prSet presAssocID="{6C17CDD2-48E8-4CD4-9A49-99409AABB4E3}"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e"/>
        </a:ext>
      </dgm:extLst>
    </dgm:pt>
    <dgm:pt modelId="{A7F3E84E-C7CD-4E9B-BCA8-EAE67F6DDDA3}" type="pres">
      <dgm:prSet presAssocID="{6C17CDD2-48E8-4CD4-9A49-99409AABB4E3}" presName="spaceRect" presStyleCnt="0"/>
      <dgm:spPr/>
    </dgm:pt>
    <dgm:pt modelId="{A6EE24B6-2075-4F50-B4F0-0907050684C3}" type="pres">
      <dgm:prSet presAssocID="{6C17CDD2-48E8-4CD4-9A49-99409AABB4E3}" presName="parTx" presStyleLbl="revTx" presStyleIdx="2" presStyleCnt="8">
        <dgm:presLayoutVars>
          <dgm:chMax val="0"/>
          <dgm:chPref val="0"/>
        </dgm:presLayoutVars>
      </dgm:prSet>
      <dgm:spPr/>
    </dgm:pt>
    <dgm:pt modelId="{3CC4B94F-8C1B-45D5-B186-6ECF9D16919C}" type="pres">
      <dgm:prSet presAssocID="{106DC0FF-725C-4539-8D6B-1C3FAA28309B}" presName="sibTrans" presStyleCnt="0"/>
      <dgm:spPr/>
    </dgm:pt>
    <dgm:pt modelId="{E10DA09C-B99D-482A-A055-DA81BF433290}" type="pres">
      <dgm:prSet presAssocID="{F8A8DA35-EF5B-4728-8644-6DA10A98FA85}" presName="compNode" presStyleCnt="0"/>
      <dgm:spPr/>
    </dgm:pt>
    <dgm:pt modelId="{E447CDDC-C186-4293-95B0-C48A17F1774F}" type="pres">
      <dgm:prSet presAssocID="{F8A8DA35-EF5B-4728-8644-6DA10A98FA85}" presName="bgRect" presStyleLbl="bgShp" presStyleIdx="3" presStyleCnt="8"/>
      <dgm:spPr/>
    </dgm:pt>
    <dgm:pt modelId="{A898258A-BE6E-4B9F-B5F7-59D6B481E31C}" type="pres">
      <dgm:prSet presAssocID="{F8A8DA35-EF5B-4728-8644-6DA10A98FA85}"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45F01937-98ED-4644-89B5-18D697EE2851}" type="pres">
      <dgm:prSet presAssocID="{F8A8DA35-EF5B-4728-8644-6DA10A98FA85}" presName="spaceRect" presStyleCnt="0"/>
      <dgm:spPr/>
    </dgm:pt>
    <dgm:pt modelId="{D36046F1-416D-40F1-874D-7B4C05109DE7}" type="pres">
      <dgm:prSet presAssocID="{F8A8DA35-EF5B-4728-8644-6DA10A98FA85}" presName="parTx" presStyleLbl="revTx" presStyleIdx="3" presStyleCnt="8">
        <dgm:presLayoutVars>
          <dgm:chMax val="0"/>
          <dgm:chPref val="0"/>
        </dgm:presLayoutVars>
      </dgm:prSet>
      <dgm:spPr/>
    </dgm:pt>
    <dgm:pt modelId="{EAE3832A-6804-4406-91C9-5592E100270B}" type="pres">
      <dgm:prSet presAssocID="{251FB64E-3210-4AE5-897D-6BEC492A1DE8}" presName="sibTrans" presStyleCnt="0"/>
      <dgm:spPr/>
    </dgm:pt>
    <dgm:pt modelId="{D13C2086-485C-4CA0-9904-7E64EB9870A9}" type="pres">
      <dgm:prSet presAssocID="{AA671C42-DB23-44FA-A804-969B64FB0D2C}" presName="compNode" presStyleCnt="0"/>
      <dgm:spPr/>
    </dgm:pt>
    <dgm:pt modelId="{1A241A58-EBA5-41EC-B07E-CEFEB6927DC0}" type="pres">
      <dgm:prSet presAssocID="{AA671C42-DB23-44FA-A804-969B64FB0D2C}" presName="bgRect" presStyleLbl="bgShp" presStyleIdx="4" presStyleCnt="8"/>
      <dgm:spPr/>
    </dgm:pt>
    <dgm:pt modelId="{B54B4FA3-83FC-4A7D-84DF-1CE6DC90C889}" type="pres">
      <dgm:prSet presAssocID="{AA671C42-DB23-44FA-A804-969B64FB0D2C}"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uck"/>
        </a:ext>
      </dgm:extLst>
    </dgm:pt>
    <dgm:pt modelId="{F8A3F461-A32F-400E-A131-BE2B7C70A3E1}" type="pres">
      <dgm:prSet presAssocID="{AA671C42-DB23-44FA-A804-969B64FB0D2C}" presName="spaceRect" presStyleCnt="0"/>
      <dgm:spPr/>
    </dgm:pt>
    <dgm:pt modelId="{028320DA-798A-48A6-B194-982AF53F059D}" type="pres">
      <dgm:prSet presAssocID="{AA671C42-DB23-44FA-A804-969B64FB0D2C}" presName="parTx" presStyleLbl="revTx" presStyleIdx="4" presStyleCnt="8">
        <dgm:presLayoutVars>
          <dgm:chMax val="0"/>
          <dgm:chPref val="0"/>
        </dgm:presLayoutVars>
      </dgm:prSet>
      <dgm:spPr/>
    </dgm:pt>
    <dgm:pt modelId="{1AE51288-49E2-4D6E-A2D0-736279810639}" type="pres">
      <dgm:prSet presAssocID="{EA2B7011-B045-4BB6-A1CC-20E972D49B6E}" presName="sibTrans" presStyleCnt="0"/>
      <dgm:spPr/>
    </dgm:pt>
    <dgm:pt modelId="{550F1688-3618-41A2-BD96-0A6097BBB2B4}" type="pres">
      <dgm:prSet presAssocID="{59EF5469-A5F5-4380-BB14-789573D70888}" presName="compNode" presStyleCnt="0"/>
      <dgm:spPr/>
    </dgm:pt>
    <dgm:pt modelId="{EB77CB2F-9973-4087-A375-D86F6360492F}" type="pres">
      <dgm:prSet presAssocID="{59EF5469-A5F5-4380-BB14-789573D70888}" presName="bgRect" presStyleLbl="bgShp" presStyleIdx="5" presStyleCnt="8"/>
      <dgm:spPr/>
    </dgm:pt>
    <dgm:pt modelId="{A9763F38-6C82-4C64-B9D7-89DD3E5E687A}" type="pres">
      <dgm:prSet presAssocID="{59EF5469-A5F5-4380-BB14-789573D70888}"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rver"/>
        </a:ext>
      </dgm:extLst>
    </dgm:pt>
    <dgm:pt modelId="{DB73E0D1-CBC0-4C27-A67A-D60B441E2A56}" type="pres">
      <dgm:prSet presAssocID="{59EF5469-A5F5-4380-BB14-789573D70888}" presName="spaceRect" presStyleCnt="0"/>
      <dgm:spPr/>
    </dgm:pt>
    <dgm:pt modelId="{695F9B04-8D46-4116-83C6-4352A2FAE9ED}" type="pres">
      <dgm:prSet presAssocID="{59EF5469-A5F5-4380-BB14-789573D70888}" presName="parTx" presStyleLbl="revTx" presStyleIdx="5" presStyleCnt="8">
        <dgm:presLayoutVars>
          <dgm:chMax val="0"/>
          <dgm:chPref val="0"/>
        </dgm:presLayoutVars>
      </dgm:prSet>
      <dgm:spPr/>
    </dgm:pt>
    <dgm:pt modelId="{4F9AC3C9-F57F-4798-B33A-B633ACD21990}" type="pres">
      <dgm:prSet presAssocID="{656FB329-AC8C-4206-949C-227317C8F30A}" presName="sibTrans" presStyleCnt="0"/>
      <dgm:spPr/>
    </dgm:pt>
    <dgm:pt modelId="{C87BE05F-93AB-4F81-9B56-EF58C5F1DA90}" type="pres">
      <dgm:prSet presAssocID="{ECCFDFDF-871C-46AC-B77F-C1431BE6345F}" presName="compNode" presStyleCnt="0"/>
      <dgm:spPr/>
    </dgm:pt>
    <dgm:pt modelId="{8810AC5D-575B-4E24-8E68-6A519B2EF5BE}" type="pres">
      <dgm:prSet presAssocID="{ECCFDFDF-871C-46AC-B77F-C1431BE6345F}" presName="bgRect" presStyleLbl="bgShp" presStyleIdx="6" presStyleCnt="8"/>
      <dgm:spPr/>
    </dgm:pt>
    <dgm:pt modelId="{FA5458EC-E1D3-448D-860C-2CB64D03DC1B}" type="pres">
      <dgm:prSet presAssocID="{ECCFDFDF-871C-46AC-B77F-C1431BE6345F}"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d with Gears"/>
        </a:ext>
      </dgm:extLst>
    </dgm:pt>
    <dgm:pt modelId="{E6AA5795-140D-4F64-988B-3CB1C2E0E236}" type="pres">
      <dgm:prSet presAssocID="{ECCFDFDF-871C-46AC-B77F-C1431BE6345F}" presName="spaceRect" presStyleCnt="0"/>
      <dgm:spPr/>
    </dgm:pt>
    <dgm:pt modelId="{10D3A1C2-3453-4050-A548-CF3018867D5C}" type="pres">
      <dgm:prSet presAssocID="{ECCFDFDF-871C-46AC-B77F-C1431BE6345F}" presName="parTx" presStyleLbl="revTx" presStyleIdx="6" presStyleCnt="8">
        <dgm:presLayoutVars>
          <dgm:chMax val="0"/>
          <dgm:chPref val="0"/>
        </dgm:presLayoutVars>
      </dgm:prSet>
      <dgm:spPr/>
    </dgm:pt>
    <dgm:pt modelId="{984FA013-AB14-4C84-B852-89DE581D7070}" type="pres">
      <dgm:prSet presAssocID="{E6ACB61F-2997-40B1-B5F3-06CD34F301C7}" presName="sibTrans" presStyleCnt="0"/>
      <dgm:spPr/>
    </dgm:pt>
    <dgm:pt modelId="{FCFAB99A-A120-4FAA-9103-D9C4C5C28E39}" type="pres">
      <dgm:prSet presAssocID="{591E9DF4-FC8C-4CF2-A036-50BAECF7AA81}" presName="compNode" presStyleCnt="0"/>
      <dgm:spPr/>
    </dgm:pt>
    <dgm:pt modelId="{72A9CBCD-E142-4805-AC1B-FD8102390548}" type="pres">
      <dgm:prSet presAssocID="{591E9DF4-FC8C-4CF2-A036-50BAECF7AA81}" presName="bgRect" presStyleLbl="bgShp" presStyleIdx="7" presStyleCnt="8"/>
      <dgm:spPr/>
    </dgm:pt>
    <dgm:pt modelId="{575A36D1-FF1B-4E0E-B1D3-C566147B9240}" type="pres">
      <dgm:prSet presAssocID="{591E9DF4-FC8C-4CF2-A036-50BAECF7AA81}"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Target"/>
        </a:ext>
      </dgm:extLst>
    </dgm:pt>
    <dgm:pt modelId="{1FCC7B69-5C35-449F-8E95-A3E6F5870C6A}" type="pres">
      <dgm:prSet presAssocID="{591E9DF4-FC8C-4CF2-A036-50BAECF7AA81}" presName="spaceRect" presStyleCnt="0"/>
      <dgm:spPr/>
    </dgm:pt>
    <dgm:pt modelId="{B9B9F0CF-3B50-450F-AB09-1B1EC9193BA0}" type="pres">
      <dgm:prSet presAssocID="{591E9DF4-FC8C-4CF2-A036-50BAECF7AA81}" presName="parTx" presStyleLbl="revTx" presStyleIdx="7" presStyleCnt="8">
        <dgm:presLayoutVars>
          <dgm:chMax val="0"/>
          <dgm:chPref val="0"/>
        </dgm:presLayoutVars>
      </dgm:prSet>
      <dgm:spPr/>
    </dgm:pt>
  </dgm:ptLst>
  <dgm:cxnLst>
    <dgm:cxn modelId="{9809F206-9F4B-4EE0-A057-48C38EF6A3E2}" type="presOf" srcId="{F8A8DA35-EF5B-4728-8644-6DA10A98FA85}" destId="{D36046F1-416D-40F1-874D-7B4C05109DE7}" srcOrd="0" destOrd="0" presId="urn:microsoft.com/office/officeart/2018/2/layout/IconVerticalSolidList"/>
    <dgm:cxn modelId="{72D71D11-753B-4681-A1EF-9E0A4354F7FE}" srcId="{22FF48A6-BBED-4C7D-B309-B74F6CF69BEE}" destId="{873B4B49-FA9B-4CBD-8672-E684237FA03E}" srcOrd="0" destOrd="0" parTransId="{0BC17E03-9581-4D89-9C6D-AB76C54EF9E5}" sibTransId="{532A9868-B661-489E-BA5A-72CD8F567932}"/>
    <dgm:cxn modelId="{998C5212-6A2C-4A56-9B16-758165E58A02}" type="presOf" srcId="{22FF48A6-BBED-4C7D-B309-B74F6CF69BEE}" destId="{08D4AE42-74B1-48EB-830A-B6B49385DC46}" srcOrd="0" destOrd="0" presId="urn:microsoft.com/office/officeart/2018/2/layout/IconVerticalSolidList"/>
    <dgm:cxn modelId="{B0201D26-9A3F-443F-BAB4-DBF24F3B4B43}" srcId="{22FF48A6-BBED-4C7D-B309-B74F6CF69BEE}" destId="{F8A8DA35-EF5B-4728-8644-6DA10A98FA85}" srcOrd="3" destOrd="0" parTransId="{BD51399D-F27D-4EFD-898A-DCFA1BC61D9A}" sibTransId="{251FB64E-3210-4AE5-897D-6BEC492A1DE8}"/>
    <dgm:cxn modelId="{313BB42F-D550-4389-9159-26E142BB0C35}" srcId="{22FF48A6-BBED-4C7D-B309-B74F6CF69BEE}" destId="{315B956C-0F0E-44B6-BD98-E7A214E55A37}" srcOrd="1" destOrd="0" parTransId="{2FFE1125-2E50-461E-BC6F-09709E29A169}" sibTransId="{373DBA08-326F-4644-938C-451A38FA765D}"/>
    <dgm:cxn modelId="{702C2468-7604-4607-A04C-64AD88104FC8}" type="presOf" srcId="{59EF5469-A5F5-4380-BB14-789573D70888}" destId="{695F9B04-8D46-4116-83C6-4352A2FAE9ED}" srcOrd="0" destOrd="0" presId="urn:microsoft.com/office/officeart/2018/2/layout/IconVerticalSolidList"/>
    <dgm:cxn modelId="{BFF0056A-7055-4CB5-AAA3-091844BE4735}" type="presOf" srcId="{591E9DF4-FC8C-4CF2-A036-50BAECF7AA81}" destId="{B9B9F0CF-3B50-450F-AB09-1B1EC9193BA0}" srcOrd="0" destOrd="0" presId="urn:microsoft.com/office/officeart/2018/2/layout/IconVerticalSolidList"/>
    <dgm:cxn modelId="{EFEE2272-6FE3-489E-8282-34235CFD9908}" srcId="{22FF48A6-BBED-4C7D-B309-B74F6CF69BEE}" destId="{591E9DF4-FC8C-4CF2-A036-50BAECF7AA81}" srcOrd="7" destOrd="0" parTransId="{908A2BC4-6E54-41C6-8CC7-7807D8281A71}" sibTransId="{98D5463C-3056-4207-B291-4E12806FBB19}"/>
    <dgm:cxn modelId="{38B32257-024C-405A-90EC-DA1453ECB457}" srcId="{22FF48A6-BBED-4C7D-B309-B74F6CF69BEE}" destId="{AA671C42-DB23-44FA-A804-969B64FB0D2C}" srcOrd="4" destOrd="0" parTransId="{4EF342DB-A75B-4AF2-BBDE-FD20D24ED00C}" sibTransId="{EA2B7011-B045-4BB6-A1CC-20E972D49B6E}"/>
    <dgm:cxn modelId="{717A0E84-274D-434E-A6E4-7A7CD22DEAFF}" type="presOf" srcId="{315B956C-0F0E-44B6-BD98-E7A214E55A37}" destId="{97D06AE2-F108-4128-9492-933466C4EC99}" srcOrd="0" destOrd="0" presId="urn:microsoft.com/office/officeart/2018/2/layout/IconVerticalSolidList"/>
    <dgm:cxn modelId="{4E6E0E8F-B193-47CC-AC53-FD0B036F6664}" type="presOf" srcId="{ECCFDFDF-871C-46AC-B77F-C1431BE6345F}" destId="{10D3A1C2-3453-4050-A548-CF3018867D5C}" srcOrd="0" destOrd="0" presId="urn:microsoft.com/office/officeart/2018/2/layout/IconVerticalSolidList"/>
    <dgm:cxn modelId="{FA11009C-32AF-4307-B17A-C1ADAF9A8899}" srcId="{22FF48A6-BBED-4C7D-B309-B74F6CF69BEE}" destId="{59EF5469-A5F5-4380-BB14-789573D70888}" srcOrd="5" destOrd="0" parTransId="{1B8A843A-0E94-4018-AA4A-4C3347B4700F}" sibTransId="{656FB329-AC8C-4206-949C-227317C8F30A}"/>
    <dgm:cxn modelId="{6A90C5A0-9C43-4C85-87F1-078C93A33024}" type="presOf" srcId="{AA671C42-DB23-44FA-A804-969B64FB0D2C}" destId="{028320DA-798A-48A6-B194-982AF53F059D}" srcOrd="0" destOrd="0" presId="urn:microsoft.com/office/officeart/2018/2/layout/IconVerticalSolidList"/>
    <dgm:cxn modelId="{114788A7-48CF-4A89-9637-5BAD830063A9}" type="presOf" srcId="{6C17CDD2-48E8-4CD4-9A49-99409AABB4E3}" destId="{A6EE24B6-2075-4F50-B4F0-0907050684C3}" srcOrd="0" destOrd="0" presId="urn:microsoft.com/office/officeart/2018/2/layout/IconVerticalSolidList"/>
    <dgm:cxn modelId="{B99440BF-2348-4E90-B214-51FCCC98ECF5}" srcId="{22FF48A6-BBED-4C7D-B309-B74F6CF69BEE}" destId="{6C17CDD2-48E8-4CD4-9A49-99409AABB4E3}" srcOrd="2" destOrd="0" parTransId="{5ED2DB48-D5FA-40DA-9970-46B7EDD2AE03}" sibTransId="{106DC0FF-725C-4539-8D6B-1C3FAA28309B}"/>
    <dgm:cxn modelId="{4E0C7FDE-674E-47CE-9E86-2851A019E06B}" srcId="{22FF48A6-BBED-4C7D-B309-B74F6CF69BEE}" destId="{ECCFDFDF-871C-46AC-B77F-C1431BE6345F}" srcOrd="6" destOrd="0" parTransId="{EA57393C-6419-4F22-AB82-E70DB0A7F563}" sibTransId="{E6ACB61F-2997-40B1-B5F3-06CD34F301C7}"/>
    <dgm:cxn modelId="{11A49CF4-7B65-4EED-836E-BAD9C3B52E07}" type="presOf" srcId="{873B4B49-FA9B-4CBD-8672-E684237FA03E}" destId="{BD0AC565-2884-4388-B930-73B8902950DC}" srcOrd="0" destOrd="0" presId="urn:microsoft.com/office/officeart/2018/2/layout/IconVerticalSolidList"/>
    <dgm:cxn modelId="{CDD90979-9723-40DA-B7FA-DD84D022288F}" type="presParOf" srcId="{08D4AE42-74B1-48EB-830A-B6B49385DC46}" destId="{23ACA203-067E-430E-B112-E3924E4E7ADD}" srcOrd="0" destOrd="0" presId="urn:microsoft.com/office/officeart/2018/2/layout/IconVerticalSolidList"/>
    <dgm:cxn modelId="{32336EA7-AEDF-48BB-B224-A5DA4AB6B540}" type="presParOf" srcId="{23ACA203-067E-430E-B112-E3924E4E7ADD}" destId="{74A8E43F-AD6D-4471-9614-2C495BC0DEBB}" srcOrd="0" destOrd="0" presId="urn:microsoft.com/office/officeart/2018/2/layout/IconVerticalSolidList"/>
    <dgm:cxn modelId="{30981881-2433-4DFB-B1B9-38624062D78B}" type="presParOf" srcId="{23ACA203-067E-430E-B112-E3924E4E7ADD}" destId="{5DB1E127-BCBC-4F97-9085-FF6AB403753F}" srcOrd="1" destOrd="0" presId="urn:microsoft.com/office/officeart/2018/2/layout/IconVerticalSolidList"/>
    <dgm:cxn modelId="{997D717C-8E54-4935-85FA-15BD535DB619}" type="presParOf" srcId="{23ACA203-067E-430E-B112-E3924E4E7ADD}" destId="{30FEE219-F458-47EA-813E-F7D0FD5AF665}" srcOrd="2" destOrd="0" presId="urn:microsoft.com/office/officeart/2018/2/layout/IconVerticalSolidList"/>
    <dgm:cxn modelId="{E5A8E4AB-56DE-4471-B57B-94FB80A79484}" type="presParOf" srcId="{23ACA203-067E-430E-B112-E3924E4E7ADD}" destId="{BD0AC565-2884-4388-B930-73B8902950DC}" srcOrd="3" destOrd="0" presId="urn:microsoft.com/office/officeart/2018/2/layout/IconVerticalSolidList"/>
    <dgm:cxn modelId="{A2155C14-F122-4BBC-BCAD-FF6DFC2FACD0}" type="presParOf" srcId="{08D4AE42-74B1-48EB-830A-B6B49385DC46}" destId="{AE26C3A3-166B-4128-8006-13BD5F81A6E3}" srcOrd="1" destOrd="0" presId="urn:microsoft.com/office/officeart/2018/2/layout/IconVerticalSolidList"/>
    <dgm:cxn modelId="{02526EE1-64F0-4042-B042-7E0FD063726F}" type="presParOf" srcId="{08D4AE42-74B1-48EB-830A-B6B49385DC46}" destId="{C425CDB3-8641-4321-8B36-2E5B4628C474}" srcOrd="2" destOrd="0" presId="urn:microsoft.com/office/officeart/2018/2/layout/IconVerticalSolidList"/>
    <dgm:cxn modelId="{E98169DB-1D20-4B57-9B4E-0ADE29F0772D}" type="presParOf" srcId="{C425CDB3-8641-4321-8B36-2E5B4628C474}" destId="{22F0EFC9-9875-470B-9036-DDC01F5781B9}" srcOrd="0" destOrd="0" presId="urn:microsoft.com/office/officeart/2018/2/layout/IconVerticalSolidList"/>
    <dgm:cxn modelId="{1409A1A4-1C92-4BA1-9A21-C51E948693F4}" type="presParOf" srcId="{C425CDB3-8641-4321-8B36-2E5B4628C474}" destId="{B3EEA388-7B56-4997-9E0A-A6D5F649B234}" srcOrd="1" destOrd="0" presId="urn:microsoft.com/office/officeart/2018/2/layout/IconVerticalSolidList"/>
    <dgm:cxn modelId="{0BD31C2B-FFFA-481D-AFDF-FE07DF2ACC72}" type="presParOf" srcId="{C425CDB3-8641-4321-8B36-2E5B4628C474}" destId="{5929C259-87B4-4706-82E7-08CDF03EA2BE}" srcOrd="2" destOrd="0" presId="urn:microsoft.com/office/officeart/2018/2/layout/IconVerticalSolidList"/>
    <dgm:cxn modelId="{DB42BCE2-FC5C-4A30-92B2-2A9CC1FA1246}" type="presParOf" srcId="{C425CDB3-8641-4321-8B36-2E5B4628C474}" destId="{97D06AE2-F108-4128-9492-933466C4EC99}" srcOrd="3" destOrd="0" presId="urn:microsoft.com/office/officeart/2018/2/layout/IconVerticalSolidList"/>
    <dgm:cxn modelId="{628EBD39-A1D0-4378-935F-001AFB8660F6}" type="presParOf" srcId="{08D4AE42-74B1-48EB-830A-B6B49385DC46}" destId="{544E277B-5E12-4C3F-A029-DD54D61A45F8}" srcOrd="3" destOrd="0" presId="urn:microsoft.com/office/officeart/2018/2/layout/IconVerticalSolidList"/>
    <dgm:cxn modelId="{22FF5876-F137-4DDB-97E9-41A5809F47CE}" type="presParOf" srcId="{08D4AE42-74B1-48EB-830A-B6B49385DC46}" destId="{476AB45C-3933-4222-9C2F-72D589AD7A17}" srcOrd="4" destOrd="0" presId="urn:microsoft.com/office/officeart/2018/2/layout/IconVerticalSolidList"/>
    <dgm:cxn modelId="{5A50EA16-A93C-4CBD-87B7-301DA03DA097}" type="presParOf" srcId="{476AB45C-3933-4222-9C2F-72D589AD7A17}" destId="{458E125D-7E47-470B-8C34-5734D9CBA397}" srcOrd="0" destOrd="0" presId="urn:microsoft.com/office/officeart/2018/2/layout/IconVerticalSolidList"/>
    <dgm:cxn modelId="{C2BACC71-C539-416F-AD64-61FE5E2E2B53}" type="presParOf" srcId="{476AB45C-3933-4222-9C2F-72D589AD7A17}" destId="{2154E014-FA27-42F0-BB9F-F211354C155B}" srcOrd="1" destOrd="0" presId="urn:microsoft.com/office/officeart/2018/2/layout/IconVerticalSolidList"/>
    <dgm:cxn modelId="{7A9ECD91-C0CD-4B41-9FC3-E06AE02AD157}" type="presParOf" srcId="{476AB45C-3933-4222-9C2F-72D589AD7A17}" destId="{A7F3E84E-C7CD-4E9B-BCA8-EAE67F6DDDA3}" srcOrd="2" destOrd="0" presId="urn:microsoft.com/office/officeart/2018/2/layout/IconVerticalSolidList"/>
    <dgm:cxn modelId="{22D37CCC-6DDE-4917-8C28-E7A1BB110375}" type="presParOf" srcId="{476AB45C-3933-4222-9C2F-72D589AD7A17}" destId="{A6EE24B6-2075-4F50-B4F0-0907050684C3}" srcOrd="3" destOrd="0" presId="urn:microsoft.com/office/officeart/2018/2/layout/IconVerticalSolidList"/>
    <dgm:cxn modelId="{5926CE58-7198-4C94-A32A-E44A68F18B72}" type="presParOf" srcId="{08D4AE42-74B1-48EB-830A-B6B49385DC46}" destId="{3CC4B94F-8C1B-45D5-B186-6ECF9D16919C}" srcOrd="5" destOrd="0" presId="urn:microsoft.com/office/officeart/2018/2/layout/IconVerticalSolidList"/>
    <dgm:cxn modelId="{6FBEF809-6770-48DD-8112-6A3C53949990}" type="presParOf" srcId="{08D4AE42-74B1-48EB-830A-B6B49385DC46}" destId="{E10DA09C-B99D-482A-A055-DA81BF433290}" srcOrd="6" destOrd="0" presId="urn:microsoft.com/office/officeart/2018/2/layout/IconVerticalSolidList"/>
    <dgm:cxn modelId="{CBA63C24-B20E-4936-9E47-CDAC5B0941B1}" type="presParOf" srcId="{E10DA09C-B99D-482A-A055-DA81BF433290}" destId="{E447CDDC-C186-4293-95B0-C48A17F1774F}" srcOrd="0" destOrd="0" presId="urn:microsoft.com/office/officeart/2018/2/layout/IconVerticalSolidList"/>
    <dgm:cxn modelId="{24298FD0-63E6-463C-AE73-6F85E80C47D4}" type="presParOf" srcId="{E10DA09C-B99D-482A-A055-DA81BF433290}" destId="{A898258A-BE6E-4B9F-B5F7-59D6B481E31C}" srcOrd="1" destOrd="0" presId="urn:microsoft.com/office/officeart/2018/2/layout/IconVerticalSolidList"/>
    <dgm:cxn modelId="{4B85FC43-DC75-4A3F-B068-FEA3723439A6}" type="presParOf" srcId="{E10DA09C-B99D-482A-A055-DA81BF433290}" destId="{45F01937-98ED-4644-89B5-18D697EE2851}" srcOrd="2" destOrd="0" presId="urn:microsoft.com/office/officeart/2018/2/layout/IconVerticalSolidList"/>
    <dgm:cxn modelId="{F915CCAC-496B-435F-B53F-F5A4A7E56B91}" type="presParOf" srcId="{E10DA09C-B99D-482A-A055-DA81BF433290}" destId="{D36046F1-416D-40F1-874D-7B4C05109DE7}" srcOrd="3" destOrd="0" presId="urn:microsoft.com/office/officeart/2018/2/layout/IconVerticalSolidList"/>
    <dgm:cxn modelId="{0B0A6A5E-9615-4F6F-B85D-36A962E10B57}" type="presParOf" srcId="{08D4AE42-74B1-48EB-830A-B6B49385DC46}" destId="{EAE3832A-6804-4406-91C9-5592E100270B}" srcOrd="7" destOrd="0" presId="urn:microsoft.com/office/officeart/2018/2/layout/IconVerticalSolidList"/>
    <dgm:cxn modelId="{CF4C7C6E-6FCE-488F-9012-A090055A45B9}" type="presParOf" srcId="{08D4AE42-74B1-48EB-830A-B6B49385DC46}" destId="{D13C2086-485C-4CA0-9904-7E64EB9870A9}" srcOrd="8" destOrd="0" presId="urn:microsoft.com/office/officeart/2018/2/layout/IconVerticalSolidList"/>
    <dgm:cxn modelId="{D38C249A-91B7-4FC5-95AA-34BC72D48068}" type="presParOf" srcId="{D13C2086-485C-4CA0-9904-7E64EB9870A9}" destId="{1A241A58-EBA5-41EC-B07E-CEFEB6927DC0}" srcOrd="0" destOrd="0" presId="urn:microsoft.com/office/officeart/2018/2/layout/IconVerticalSolidList"/>
    <dgm:cxn modelId="{7CF7D338-2D66-4687-8194-F676CF2C5A6B}" type="presParOf" srcId="{D13C2086-485C-4CA0-9904-7E64EB9870A9}" destId="{B54B4FA3-83FC-4A7D-84DF-1CE6DC90C889}" srcOrd="1" destOrd="0" presId="urn:microsoft.com/office/officeart/2018/2/layout/IconVerticalSolidList"/>
    <dgm:cxn modelId="{0E62AF6C-9CDE-448F-8A4E-E118309BE637}" type="presParOf" srcId="{D13C2086-485C-4CA0-9904-7E64EB9870A9}" destId="{F8A3F461-A32F-400E-A131-BE2B7C70A3E1}" srcOrd="2" destOrd="0" presId="urn:microsoft.com/office/officeart/2018/2/layout/IconVerticalSolidList"/>
    <dgm:cxn modelId="{E31ECEE8-B39D-4D71-8664-190DB0172DBE}" type="presParOf" srcId="{D13C2086-485C-4CA0-9904-7E64EB9870A9}" destId="{028320DA-798A-48A6-B194-982AF53F059D}" srcOrd="3" destOrd="0" presId="urn:microsoft.com/office/officeart/2018/2/layout/IconVerticalSolidList"/>
    <dgm:cxn modelId="{95CAAF2C-E764-4B68-92CF-9F521399D863}" type="presParOf" srcId="{08D4AE42-74B1-48EB-830A-B6B49385DC46}" destId="{1AE51288-49E2-4D6E-A2D0-736279810639}" srcOrd="9" destOrd="0" presId="urn:microsoft.com/office/officeart/2018/2/layout/IconVerticalSolidList"/>
    <dgm:cxn modelId="{8468622D-FE0E-4093-8C02-8F1911B38876}" type="presParOf" srcId="{08D4AE42-74B1-48EB-830A-B6B49385DC46}" destId="{550F1688-3618-41A2-BD96-0A6097BBB2B4}" srcOrd="10" destOrd="0" presId="urn:microsoft.com/office/officeart/2018/2/layout/IconVerticalSolidList"/>
    <dgm:cxn modelId="{D1E19D63-FF31-448D-9AC2-52FFF0DB667A}" type="presParOf" srcId="{550F1688-3618-41A2-BD96-0A6097BBB2B4}" destId="{EB77CB2F-9973-4087-A375-D86F6360492F}" srcOrd="0" destOrd="0" presId="urn:microsoft.com/office/officeart/2018/2/layout/IconVerticalSolidList"/>
    <dgm:cxn modelId="{BA9E58FC-4796-4C51-B2B8-90FBF1C71ABD}" type="presParOf" srcId="{550F1688-3618-41A2-BD96-0A6097BBB2B4}" destId="{A9763F38-6C82-4C64-B9D7-89DD3E5E687A}" srcOrd="1" destOrd="0" presId="urn:microsoft.com/office/officeart/2018/2/layout/IconVerticalSolidList"/>
    <dgm:cxn modelId="{23CDCC3D-E922-42A9-AB69-2D80874EE2ED}" type="presParOf" srcId="{550F1688-3618-41A2-BD96-0A6097BBB2B4}" destId="{DB73E0D1-CBC0-4C27-A67A-D60B441E2A56}" srcOrd="2" destOrd="0" presId="urn:microsoft.com/office/officeart/2018/2/layout/IconVerticalSolidList"/>
    <dgm:cxn modelId="{2DEA0BD5-2931-41DA-8BB0-560F6AECD897}" type="presParOf" srcId="{550F1688-3618-41A2-BD96-0A6097BBB2B4}" destId="{695F9B04-8D46-4116-83C6-4352A2FAE9ED}" srcOrd="3" destOrd="0" presId="urn:microsoft.com/office/officeart/2018/2/layout/IconVerticalSolidList"/>
    <dgm:cxn modelId="{96A7AA20-1650-4BBD-BA20-9CC9226BEA28}" type="presParOf" srcId="{08D4AE42-74B1-48EB-830A-B6B49385DC46}" destId="{4F9AC3C9-F57F-4798-B33A-B633ACD21990}" srcOrd="11" destOrd="0" presId="urn:microsoft.com/office/officeart/2018/2/layout/IconVerticalSolidList"/>
    <dgm:cxn modelId="{1F77B221-74D0-4D9C-8144-9D157ED37976}" type="presParOf" srcId="{08D4AE42-74B1-48EB-830A-B6B49385DC46}" destId="{C87BE05F-93AB-4F81-9B56-EF58C5F1DA90}" srcOrd="12" destOrd="0" presId="urn:microsoft.com/office/officeart/2018/2/layout/IconVerticalSolidList"/>
    <dgm:cxn modelId="{03085320-B066-4E24-81E7-FBDD94F7AA60}" type="presParOf" srcId="{C87BE05F-93AB-4F81-9B56-EF58C5F1DA90}" destId="{8810AC5D-575B-4E24-8E68-6A519B2EF5BE}" srcOrd="0" destOrd="0" presId="urn:microsoft.com/office/officeart/2018/2/layout/IconVerticalSolidList"/>
    <dgm:cxn modelId="{014A1E54-2C44-4A4A-9F58-30B9C8505BDD}" type="presParOf" srcId="{C87BE05F-93AB-4F81-9B56-EF58C5F1DA90}" destId="{FA5458EC-E1D3-448D-860C-2CB64D03DC1B}" srcOrd="1" destOrd="0" presId="urn:microsoft.com/office/officeart/2018/2/layout/IconVerticalSolidList"/>
    <dgm:cxn modelId="{A72A1DFB-F9C8-40AF-8262-ADF7D4C35A10}" type="presParOf" srcId="{C87BE05F-93AB-4F81-9B56-EF58C5F1DA90}" destId="{E6AA5795-140D-4F64-988B-3CB1C2E0E236}" srcOrd="2" destOrd="0" presId="urn:microsoft.com/office/officeart/2018/2/layout/IconVerticalSolidList"/>
    <dgm:cxn modelId="{3D16B1E5-7D11-48E0-A4DB-1DBA4910B3AD}" type="presParOf" srcId="{C87BE05F-93AB-4F81-9B56-EF58C5F1DA90}" destId="{10D3A1C2-3453-4050-A548-CF3018867D5C}" srcOrd="3" destOrd="0" presId="urn:microsoft.com/office/officeart/2018/2/layout/IconVerticalSolidList"/>
    <dgm:cxn modelId="{10D0E92E-B9EE-44CC-90D7-43315EA125CD}" type="presParOf" srcId="{08D4AE42-74B1-48EB-830A-B6B49385DC46}" destId="{984FA013-AB14-4C84-B852-89DE581D7070}" srcOrd="13" destOrd="0" presId="urn:microsoft.com/office/officeart/2018/2/layout/IconVerticalSolidList"/>
    <dgm:cxn modelId="{1CA90AB7-F28F-4FEA-A191-9F064245413F}" type="presParOf" srcId="{08D4AE42-74B1-48EB-830A-B6B49385DC46}" destId="{FCFAB99A-A120-4FAA-9103-D9C4C5C28E39}" srcOrd="14" destOrd="0" presId="urn:microsoft.com/office/officeart/2018/2/layout/IconVerticalSolidList"/>
    <dgm:cxn modelId="{FE8841F8-9295-401B-AB47-24F9A32C58D5}" type="presParOf" srcId="{FCFAB99A-A120-4FAA-9103-D9C4C5C28E39}" destId="{72A9CBCD-E142-4805-AC1B-FD8102390548}" srcOrd="0" destOrd="0" presId="urn:microsoft.com/office/officeart/2018/2/layout/IconVerticalSolidList"/>
    <dgm:cxn modelId="{AD52D709-B332-46ED-9EED-2389CD0F88FA}" type="presParOf" srcId="{FCFAB99A-A120-4FAA-9103-D9C4C5C28E39}" destId="{575A36D1-FF1B-4E0E-B1D3-C566147B9240}" srcOrd="1" destOrd="0" presId="urn:microsoft.com/office/officeart/2018/2/layout/IconVerticalSolidList"/>
    <dgm:cxn modelId="{EB20CB70-0B64-48F4-A5C8-CE29426F4914}" type="presParOf" srcId="{FCFAB99A-A120-4FAA-9103-D9C4C5C28E39}" destId="{1FCC7B69-5C35-449F-8E95-A3E6F5870C6A}" srcOrd="2" destOrd="0" presId="urn:microsoft.com/office/officeart/2018/2/layout/IconVerticalSolidList"/>
    <dgm:cxn modelId="{C1F86FEA-C1B2-4F11-B6EA-A39F824B19AE}" type="presParOf" srcId="{FCFAB99A-A120-4FAA-9103-D9C4C5C28E39}" destId="{B9B9F0CF-3B50-450F-AB09-1B1EC9193B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9CED33-E7F4-40F6-A4D5-348A8B4E820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4C3ECA7-D417-4B55-819F-14AE44009DD9}">
      <dgm:prSet/>
      <dgm:spPr/>
      <dgm:t>
        <a:bodyPr/>
        <a:lstStyle/>
        <a:p>
          <a:r>
            <a:rPr lang="en-US"/>
            <a:t>a)Tokenize the text data using the T5 tokenizer.</a:t>
          </a:r>
        </a:p>
      </dgm:t>
    </dgm:pt>
    <dgm:pt modelId="{CF3EDE82-1352-454F-A015-29C5EEF8BF6B}" type="parTrans" cxnId="{16B4BBBB-C540-409B-888C-8E641970BAD4}">
      <dgm:prSet/>
      <dgm:spPr/>
      <dgm:t>
        <a:bodyPr/>
        <a:lstStyle/>
        <a:p>
          <a:endParaRPr lang="en-US"/>
        </a:p>
      </dgm:t>
    </dgm:pt>
    <dgm:pt modelId="{5BF6B294-9526-47B7-950E-FE818D8BAFD5}" type="sibTrans" cxnId="{16B4BBBB-C540-409B-888C-8E641970BAD4}">
      <dgm:prSet/>
      <dgm:spPr/>
      <dgm:t>
        <a:bodyPr/>
        <a:lstStyle/>
        <a:p>
          <a:endParaRPr lang="en-US"/>
        </a:p>
      </dgm:t>
    </dgm:pt>
    <dgm:pt modelId="{1B125318-1124-44AC-B4DB-B3E3FABE80AF}">
      <dgm:prSet/>
      <dgm:spPr/>
      <dgm:t>
        <a:bodyPr/>
        <a:lstStyle/>
        <a:p>
          <a:r>
            <a:rPr lang="en-US"/>
            <a:t>b)Define a T5-based conditional generation model using T5ForConditionalGeneration.</a:t>
          </a:r>
        </a:p>
      </dgm:t>
    </dgm:pt>
    <dgm:pt modelId="{CB56D47E-0980-49C6-A759-16B6FC8E5259}" type="parTrans" cxnId="{EE10CCE0-4327-4EBF-860E-D727595F46DA}">
      <dgm:prSet/>
      <dgm:spPr/>
      <dgm:t>
        <a:bodyPr/>
        <a:lstStyle/>
        <a:p>
          <a:endParaRPr lang="en-US"/>
        </a:p>
      </dgm:t>
    </dgm:pt>
    <dgm:pt modelId="{C2514872-C616-4641-A2E4-53804D3DCEED}" type="sibTrans" cxnId="{EE10CCE0-4327-4EBF-860E-D727595F46DA}">
      <dgm:prSet/>
      <dgm:spPr/>
      <dgm:t>
        <a:bodyPr/>
        <a:lstStyle/>
        <a:p>
          <a:endParaRPr lang="en-US"/>
        </a:p>
      </dgm:t>
    </dgm:pt>
    <dgm:pt modelId="{26695D93-7A97-4986-8795-7739A1548F0C}">
      <dgm:prSet/>
      <dgm:spPr/>
      <dgm:t>
        <a:bodyPr/>
        <a:lstStyle/>
        <a:p>
          <a:r>
            <a:rPr lang="en-US"/>
            <a:t>c)Prepare the training data as input tensors and create a DataLoader for batch processing.</a:t>
          </a:r>
        </a:p>
      </dgm:t>
    </dgm:pt>
    <dgm:pt modelId="{E4C24829-ECD1-4073-9B9B-412FF4AF0E64}" type="parTrans" cxnId="{D8943559-7BE4-419B-BEA5-25F3984E7A6D}">
      <dgm:prSet/>
      <dgm:spPr/>
      <dgm:t>
        <a:bodyPr/>
        <a:lstStyle/>
        <a:p>
          <a:endParaRPr lang="en-US"/>
        </a:p>
      </dgm:t>
    </dgm:pt>
    <dgm:pt modelId="{553619C3-7E94-4A23-B5F2-92C953F27A9B}" type="sibTrans" cxnId="{D8943559-7BE4-419B-BEA5-25F3984E7A6D}">
      <dgm:prSet/>
      <dgm:spPr/>
      <dgm:t>
        <a:bodyPr/>
        <a:lstStyle/>
        <a:p>
          <a:endParaRPr lang="en-US"/>
        </a:p>
      </dgm:t>
    </dgm:pt>
    <dgm:pt modelId="{1AE18264-CD57-4D58-AD8E-944F89735BEE}">
      <dgm:prSet/>
      <dgm:spPr/>
      <dgm:t>
        <a:bodyPr/>
        <a:lstStyle/>
        <a:p>
          <a:r>
            <a:rPr lang="en-US"/>
            <a:t>d)Train the T5 model on the training data using an optimizer such as AdamW.</a:t>
          </a:r>
        </a:p>
      </dgm:t>
    </dgm:pt>
    <dgm:pt modelId="{0F3B2AAD-7B24-491B-AD2F-41C39603DD84}" type="parTrans" cxnId="{809B5BC1-88D4-43D8-8578-85D7B4E6561A}">
      <dgm:prSet/>
      <dgm:spPr/>
      <dgm:t>
        <a:bodyPr/>
        <a:lstStyle/>
        <a:p>
          <a:endParaRPr lang="en-US"/>
        </a:p>
      </dgm:t>
    </dgm:pt>
    <dgm:pt modelId="{A9504276-1D9F-4F4F-8DCC-B057FD48E2D9}" type="sibTrans" cxnId="{809B5BC1-88D4-43D8-8578-85D7B4E6561A}">
      <dgm:prSet/>
      <dgm:spPr/>
      <dgm:t>
        <a:bodyPr/>
        <a:lstStyle/>
        <a:p>
          <a:endParaRPr lang="en-US"/>
        </a:p>
      </dgm:t>
    </dgm:pt>
    <dgm:pt modelId="{CA2688D2-1550-4298-9B71-0F0324B097C4}">
      <dgm:prSet/>
      <dgm:spPr/>
      <dgm:t>
        <a:bodyPr/>
        <a:lstStyle/>
        <a:p>
          <a:r>
            <a:rPr lang="en-US"/>
            <a:t>e)Evaluate the trained model on a separate validation dataset to assess the quality of generated summaries.</a:t>
          </a:r>
        </a:p>
      </dgm:t>
    </dgm:pt>
    <dgm:pt modelId="{DB8277C8-8E6D-426A-8DDE-CAE20EE214C9}" type="parTrans" cxnId="{996D8C2A-E81C-4BD0-843D-DBB2E9A2240B}">
      <dgm:prSet/>
      <dgm:spPr/>
      <dgm:t>
        <a:bodyPr/>
        <a:lstStyle/>
        <a:p>
          <a:endParaRPr lang="en-US"/>
        </a:p>
      </dgm:t>
    </dgm:pt>
    <dgm:pt modelId="{A930AAF1-4F3A-4EE0-B942-6AB1E2B8123A}" type="sibTrans" cxnId="{996D8C2A-E81C-4BD0-843D-DBB2E9A2240B}">
      <dgm:prSet/>
      <dgm:spPr/>
      <dgm:t>
        <a:bodyPr/>
        <a:lstStyle/>
        <a:p>
          <a:endParaRPr lang="en-US"/>
        </a:p>
      </dgm:t>
    </dgm:pt>
    <dgm:pt modelId="{AD8C9411-289A-43A9-9B4C-340165320C0E}" type="pres">
      <dgm:prSet presAssocID="{229CED33-E7F4-40F6-A4D5-348A8B4E8207}" presName="root" presStyleCnt="0">
        <dgm:presLayoutVars>
          <dgm:dir/>
          <dgm:resizeHandles val="exact"/>
        </dgm:presLayoutVars>
      </dgm:prSet>
      <dgm:spPr/>
    </dgm:pt>
    <dgm:pt modelId="{DCECF5E0-F3F2-4F3E-8D97-B9E2822FEDE8}" type="pres">
      <dgm:prSet presAssocID="{229CED33-E7F4-40F6-A4D5-348A8B4E8207}" presName="container" presStyleCnt="0">
        <dgm:presLayoutVars>
          <dgm:dir/>
          <dgm:resizeHandles val="exact"/>
        </dgm:presLayoutVars>
      </dgm:prSet>
      <dgm:spPr/>
    </dgm:pt>
    <dgm:pt modelId="{4DFBF90C-C65E-4E11-A737-A1550F770B4C}" type="pres">
      <dgm:prSet presAssocID="{C4C3ECA7-D417-4B55-819F-14AE44009DD9}" presName="compNode" presStyleCnt="0"/>
      <dgm:spPr/>
    </dgm:pt>
    <dgm:pt modelId="{71A43D2F-2A88-40F9-94D3-2452AF9824AC}" type="pres">
      <dgm:prSet presAssocID="{C4C3ECA7-D417-4B55-819F-14AE44009DD9}" presName="iconBgRect" presStyleLbl="bgShp" presStyleIdx="0" presStyleCnt="5"/>
      <dgm:spPr/>
    </dgm:pt>
    <dgm:pt modelId="{22CAE735-7814-4E29-AE22-91C402F60D89}" type="pres">
      <dgm:prSet presAssocID="{C4C3ECA7-D417-4B55-819F-14AE44009DD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41D217F6-882F-47C8-8E4B-5916C4F50FF9}" type="pres">
      <dgm:prSet presAssocID="{C4C3ECA7-D417-4B55-819F-14AE44009DD9}" presName="spaceRect" presStyleCnt="0"/>
      <dgm:spPr/>
    </dgm:pt>
    <dgm:pt modelId="{64EA8971-D967-4C47-B8FF-EAF61C1A6969}" type="pres">
      <dgm:prSet presAssocID="{C4C3ECA7-D417-4B55-819F-14AE44009DD9}" presName="textRect" presStyleLbl="revTx" presStyleIdx="0" presStyleCnt="5">
        <dgm:presLayoutVars>
          <dgm:chMax val="1"/>
          <dgm:chPref val="1"/>
        </dgm:presLayoutVars>
      </dgm:prSet>
      <dgm:spPr/>
    </dgm:pt>
    <dgm:pt modelId="{F32B8B44-AA25-479A-A546-C64D4FCF686E}" type="pres">
      <dgm:prSet presAssocID="{5BF6B294-9526-47B7-950E-FE818D8BAFD5}" presName="sibTrans" presStyleLbl="sibTrans2D1" presStyleIdx="0" presStyleCnt="0"/>
      <dgm:spPr/>
    </dgm:pt>
    <dgm:pt modelId="{8A0CA3C7-8BB6-43B2-997A-06C60562E5C4}" type="pres">
      <dgm:prSet presAssocID="{1B125318-1124-44AC-B4DB-B3E3FABE80AF}" presName="compNode" presStyleCnt="0"/>
      <dgm:spPr/>
    </dgm:pt>
    <dgm:pt modelId="{DFE20F72-DF25-4AC0-B58F-07A7781458D9}" type="pres">
      <dgm:prSet presAssocID="{1B125318-1124-44AC-B4DB-B3E3FABE80AF}" presName="iconBgRect" presStyleLbl="bgShp" presStyleIdx="1" presStyleCnt="5"/>
      <dgm:spPr/>
    </dgm:pt>
    <dgm:pt modelId="{F22F5DFF-8E50-4E42-BCEF-59EA308EFCD7}" type="pres">
      <dgm:prSet presAssocID="{1B125318-1124-44AC-B4DB-B3E3FABE80A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3BD4E25-99DD-4732-9B93-204B5DEF65FD}" type="pres">
      <dgm:prSet presAssocID="{1B125318-1124-44AC-B4DB-B3E3FABE80AF}" presName="spaceRect" presStyleCnt="0"/>
      <dgm:spPr/>
    </dgm:pt>
    <dgm:pt modelId="{5F8A9C6E-9938-4DD5-806A-B8ADF00DFE7E}" type="pres">
      <dgm:prSet presAssocID="{1B125318-1124-44AC-B4DB-B3E3FABE80AF}" presName="textRect" presStyleLbl="revTx" presStyleIdx="1" presStyleCnt="5">
        <dgm:presLayoutVars>
          <dgm:chMax val="1"/>
          <dgm:chPref val="1"/>
        </dgm:presLayoutVars>
      </dgm:prSet>
      <dgm:spPr/>
    </dgm:pt>
    <dgm:pt modelId="{6B30A236-C84D-4935-A37D-598BF7EB9130}" type="pres">
      <dgm:prSet presAssocID="{C2514872-C616-4641-A2E4-53804D3DCEED}" presName="sibTrans" presStyleLbl="sibTrans2D1" presStyleIdx="0" presStyleCnt="0"/>
      <dgm:spPr/>
    </dgm:pt>
    <dgm:pt modelId="{E5329C51-FCEE-4E92-AFD2-501D8DB4F21A}" type="pres">
      <dgm:prSet presAssocID="{26695D93-7A97-4986-8795-7739A1548F0C}" presName="compNode" presStyleCnt="0"/>
      <dgm:spPr/>
    </dgm:pt>
    <dgm:pt modelId="{58C49F97-38A1-4305-98E1-0CB1DFE5902C}" type="pres">
      <dgm:prSet presAssocID="{26695D93-7A97-4986-8795-7739A1548F0C}" presName="iconBgRect" presStyleLbl="bgShp" presStyleIdx="2" presStyleCnt="5"/>
      <dgm:spPr/>
    </dgm:pt>
    <dgm:pt modelId="{2F488D71-FBD9-47B9-B138-D4974131EACA}" type="pres">
      <dgm:prSet presAssocID="{26695D93-7A97-4986-8795-7739A1548F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B773DC2-449F-4A06-83BB-736B86BEBC5D}" type="pres">
      <dgm:prSet presAssocID="{26695D93-7A97-4986-8795-7739A1548F0C}" presName="spaceRect" presStyleCnt="0"/>
      <dgm:spPr/>
    </dgm:pt>
    <dgm:pt modelId="{9440D2CA-26A0-40C6-92EE-CEC94A36DEEF}" type="pres">
      <dgm:prSet presAssocID="{26695D93-7A97-4986-8795-7739A1548F0C}" presName="textRect" presStyleLbl="revTx" presStyleIdx="2" presStyleCnt="5">
        <dgm:presLayoutVars>
          <dgm:chMax val="1"/>
          <dgm:chPref val="1"/>
        </dgm:presLayoutVars>
      </dgm:prSet>
      <dgm:spPr/>
    </dgm:pt>
    <dgm:pt modelId="{6F3F700D-EA74-405A-A739-26D4ADE57878}" type="pres">
      <dgm:prSet presAssocID="{553619C3-7E94-4A23-B5F2-92C953F27A9B}" presName="sibTrans" presStyleLbl="sibTrans2D1" presStyleIdx="0" presStyleCnt="0"/>
      <dgm:spPr/>
    </dgm:pt>
    <dgm:pt modelId="{98764061-E498-49C8-8847-3993F49BD750}" type="pres">
      <dgm:prSet presAssocID="{1AE18264-CD57-4D58-AD8E-944F89735BEE}" presName="compNode" presStyleCnt="0"/>
      <dgm:spPr/>
    </dgm:pt>
    <dgm:pt modelId="{26CF96A4-DEAB-4E3F-A77F-77ACF23BB34C}" type="pres">
      <dgm:prSet presAssocID="{1AE18264-CD57-4D58-AD8E-944F89735BEE}" presName="iconBgRect" presStyleLbl="bgShp" presStyleIdx="3" presStyleCnt="5"/>
      <dgm:spPr/>
    </dgm:pt>
    <dgm:pt modelId="{79FB193B-FB1A-4041-9368-D472E0489CEC}" type="pres">
      <dgm:prSet presAssocID="{1AE18264-CD57-4D58-AD8E-944F89735BE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A153995E-1668-4588-AA24-5CD0665CFA5D}" type="pres">
      <dgm:prSet presAssocID="{1AE18264-CD57-4D58-AD8E-944F89735BEE}" presName="spaceRect" presStyleCnt="0"/>
      <dgm:spPr/>
    </dgm:pt>
    <dgm:pt modelId="{B4B4A81C-0342-4D2E-86A0-FD72ABB7ED96}" type="pres">
      <dgm:prSet presAssocID="{1AE18264-CD57-4D58-AD8E-944F89735BEE}" presName="textRect" presStyleLbl="revTx" presStyleIdx="3" presStyleCnt="5">
        <dgm:presLayoutVars>
          <dgm:chMax val="1"/>
          <dgm:chPref val="1"/>
        </dgm:presLayoutVars>
      </dgm:prSet>
      <dgm:spPr/>
    </dgm:pt>
    <dgm:pt modelId="{B66518DC-CEE4-4410-9E93-75997469BCEF}" type="pres">
      <dgm:prSet presAssocID="{A9504276-1D9F-4F4F-8DCC-B057FD48E2D9}" presName="sibTrans" presStyleLbl="sibTrans2D1" presStyleIdx="0" presStyleCnt="0"/>
      <dgm:spPr/>
    </dgm:pt>
    <dgm:pt modelId="{7FA6B987-9AA2-4243-B30E-2DD503110FE4}" type="pres">
      <dgm:prSet presAssocID="{CA2688D2-1550-4298-9B71-0F0324B097C4}" presName="compNode" presStyleCnt="0"/>
      <dgm:spPr/>
    </dgm:pt>
    <dgm:pt modelId="{54070564-3339-469E-A078-2C6C16E32FA1}" type="pres">
      <dgm:prSet presAssocID="{CA2688D2-1550-4298-9B71-0F0324B097C4}" presName="iconBgRect" presStyleLbl="bgShp" presStyleIdx="4" presStyleCnt="5"/>
      <dgm:spPr/>
    </dgm:pt>
    <dgm:pt modelId="{7C91D076-25F5-4D46-BA73-8A5A0F75CE8A}" type="pres">
      <dgm:prSet presAssocID="{CA2688D2-1550-4298-9B71-0F0324B097C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52EE5E6B-FEB7-46D8-8AD2-D9D645F5F06C}" type="pres">
      <dgm:prSet presAssocID="{CA2688D2-1550-4298-9B71-0F0324B097C4}" presName="spaceRect" presStyleCnt="0"/>
      <dgm:spPr/>
    </dgm:pt>
    <dgm:pt modelId="{8A995765-E115-47CC-A6A9-EDE9F4AB70B7}" type="pres">
      <dgm:prSet presAssocID="{CA2688D2-1550-4298-9B71-0F0324B097C4}" presName="textRect" presStyleLbl="revTx" presStyleIdx="4" presStyleCnt="5">
        <dgm:presLayoutVars>
          <dgm:chMax val="1"/>
          <dgm:chPref val="1"/>
        </dgm:presLayoutVars>
      </dgm:prSet>
      <dgm:spPr/>
    </dgm:pt>
  </dgm:ptLst>
  <dgm:cxnLst>
    <dgm:cxn modelId="{996D8C2A-E81C-4BD0-843D-DBB2E9A2240B}" srcId="{229CED33-E7F4-40F6-A4D5-348A8B4E8207}" destId="{CA2688D2-1550-4298-9B71-0F0324B097C4}" srcOrd="4" destOrd="0" parTransId="{DB8277C8-8E6D-426A-8DDE-CAE20EE214C9}" sibTransId="{A930AAF1-4F3A-4EE0-B942-6AB1E2B8123A}"/>
    <dgm:cxn modelId="{C550602B-E787-4C54-B6B7-7DDAFC2AD3A2}" type="presOf" srcId="{229CED33-E7F4-40F6-A4D5-348A8B4E8207}" destId="{AD8C9411-289A-43A9-9B4C-340165320C0E}" srcOrd="0" destOrd="0" presId="urn:microsoft.com/office/officeart/2018/2/layout/IconCircleList"/>
    <dgm:cxn modelId="{F77F3045-996F-49ED-95E6-7D0759C77B00}" type="presOf" srcId="{C4C3ECA7-D417-4B55-819F-14AE44009DD9}" destId="{64EA8971-D967-4C47-B8FF-EAF61C1A6969}" srcOrd="0" destOrd="0" presId="urn:microsoft.com/office/officeart/2018/2/layout/IconCircleList"/>
    <dgm:cxn modelId="{5245C469-08E4-4624-B470-26A0EC4431F2}" type="presOf" srcId="{1AE18264-CD57-4D58-AD8E-944F89735BEE}" destId="{B4B4A81C-0342-4D2E-86A0-FD72ABB7ED96}" srcOrd="0" destOrd="0" presId="urn:microsoft.com/office/officeart/2018/2/layout/IconCircleList"/>
    <dgm:cxn modelId="{B510686F-C34A-4682-872F-D70DB9EBE33A}" type="presOf" srcId="{CA2688D2-1550-4298-9B71-0F0324B097C4}" destId="{8A995765-E115-47CC-A6A9-EDE9F4AB70B7}" srcOrd="0" destOrd="0" presId="urn:microsoft.com/office/officeart/2018/2/layout/IconCircleList"/>
    <dgm:cxn modelId="{364F9C55-8A5D-43DD-AA42-873AF8AB3255}" type="presOf" srcId="{A9504276-1D9F-4F4F-8DCC-B057FD48E2D9}" destId="{B66518DC-CEE4-4410-9E93-75997469BCEF}" srcOrd="0" destOrd="0" presId="urn:microsoft.com/office/officeart/2018/2/layout/IconCircleList"/>
    <dgm:cxn modelId="{D8943559-7BE4-419B-BEA5-25F3984E7A6D}" srcId="{229CED33-E7F4-40F6-A4D5-348A8B4E8207}" destId="{26695D93-7A97-4986-8795-7739A1548F0C}" srcOrd="2" destOrd="0" parTransId="{E4C24829-ECD1-4073-9B9B-412FF4AF0E64}" sibTransId="{553619C3-7E94-4A23-B5F2-92C953F27A9B}"/>
    <dgm:cxn modelId="{E1F4227A-A6E3-4742-A98B-5FE23E7A6352}" type="presOf" srcId="{5BF6B294-9526-47B7-950E-FE818D8BAFD5}" destId="{F32B8B44-AA25-479A-A546-C64D4FCF686E}" srcOrd="0" destOrd="0" presId="urn:microsoft.com/office/officeart/2018/2/layout/IconCircleList"/>
    <dgm:cxn modelId="{B62B4399-51C2-4405-A274-9C6089D6E578}" type="presOf" srcId="{26695D93-7A97-4986-8795-7739A1548F0C}" destId="{9440D2CA-26A0-40C6-92EE-CEC94A36DEEF}" srcOrd="0" destOrd="0" presId="urn:microsoft.com/office/officeart/2018/2/layout/IconCircleList"/>
    <dgm:cxn modelId="{16B4BBBB-C540-409B-888C-8E641970BAD4}" srcId="{229CED33-E7F4-40F6-A4D5-348A8B4E8207}" destId="{C4C3ECA7-D417-4B55-819F-14AE44009DD9}" srcOrd="0" destOrd="0" parTransId="{CF3EDE82-1352-454F-A015-29C5EEF8BF6B}" sibTransId="{5BF6B294-9526-47B7-950E-FE818D8BAFD5}"/>
    <dgm:cxn modelId="{809B5BC1-88D4-43D8-8578-85D7B4E6561A}" srcId="{229CED33-E7F4-40F6-A4D5-348A8B4E8207}" destId="{1AE18264-CD57-4D58-AD8E-944F89735BEE}" srcOrd="3" destOrd="0" parTransId="{0F3B2AAD-7B24-491B-AD2F-41C39603DD84}" sibTransId="{A9504276-1D9F-4F4F-8DCC-B057FD48E2D9}"/>
    <dgm:cxn modelId="{EE10CCE0-4327-4EBF-860E-D727595F46DA}" srcId="{229CED33-E7F4-40F6-A4D5-348A8B4E8207}" destId="{1B125318-1124-44AC-B4DB-B3E3FABE80AF}" srcOrd="1" destOrd="0" parTransId="{CB56D47E-0980-49C6-A759-16B6FC8E5259}" sibTransId="{C2514872-C616-4641-A2E4-53804D3DCEED}"/>
    <dgm:cxn modelId="{A23F02E9-5058-459B-8C6A-E5E20E927EC9}" type="presOf" srcId="{C2514872-C616-4641-A2E4-53804D3DCEED}" destId="{6B30A236-C84D-4935-A37D-598BF7EB9130}" srcOrd="0" destOrd="0" presId="urn:microsoft.com/office/officeart/2018/2/layout/IconCircleList"/>
    <dgm:cxn modelId="{06D412F4-F5CD-4222-A155-BCFD790AFAC1}" type="presOf" srcId="{553619C3-7E94-4A23-B5F2-92C953F27A9B}" destId="{6F3F700D-EA74-405A-A739-26D4ADE57878}" srcOrd="0" destOrd="0" presId="urn:microsoft.com/office/officeart/2018/2/layout/IconCircleList"/>
    <dgm:cxn modelId="{E1B91DF4-1EA0-4636-8DD9-71901A79E03A}" type="presOf" srcId="{1B125318-1124-44AC-B4DB-B3E3FABE80AF}" destId="{5F8A9C6E-9938-4DD5-806A-B8ADF00DFE7E}" srcOrd="0" destOrd="0" presId="urn:microsoft.com/office/officeart/2018/2/layout/IconCircleList"/>
    <dgm:cxn modelId="{372A0E4B-5C1A-4A48-ABB1-4D88B02C499C}" type="presParOf" srcId="{AD8C9411-289A-43A9-9B4C-340165320C0E}" destId="{DCECF5E0-F3F2-4F3E-8D97-B9E2822FEDE8}" srcOrd="0" destOrd="0" presId="urn:microsoft.com/office/officeart/2018/2/layout/IconCircleList"/>
    <dgm:cxn modelId="{6E1310E8-9180-4476-9449-8FD75785FC16}" type="presParOf" srcId="{DCECF5E0-F3F2-4F3E-8D97-B9E2822FEDE8}" destId="{4DFBF90C-C65E-4E11-A737-A1550F770B4C}" srcOrd="0" destOrd="0" presId="urn:microsoft.com/office/officeart/2018/2/layout/IconCircleList"/>
    <dgm:cxn modelId="{C9DADEB2-3BEC-42B0-9EFF-D12825DEC3C7}" type="presParOf" srcId="{4DFBF90C-C65E-4E11-A737-A1550F770B4C}" destId="{71A43D2F-2A88-40F9-94D3-2452AF9824AC}" srcOrd="0" destOrd="0" presId="urn:microsoft.com/office/officeart/2018/2/layout/IconCircleList"/>
    <dgm:cxn modelId="{C33C1367-0AC0-461D-9E51-4DB850F60A69}" type="presParOf" srcId="{4DFBF90C-C65E-4E11-A737-A1550F770B4C}" destId="{22CAE735-7814-4E29-AE22-91C402F60D89}" srcOrd="1" destOrd="0" presId="urn:microsoft.com/office/officeart/2018/2/layout/IconCircleList"/>
    <dgm:cxn modelId="{F85B3F5A-A035-4D27-8293-7CF7594828E1}" type="presParOf" srcId="{4DFBF90C-C65E-4E11-A737-A1550F770B4C}" destId="{41D217F6-882F-47C8-8E4B-5916C4F50FF9}" srcOrd="2" destOrd="0" presId="urn:microsoft.com/office/officeart/2018/2/layout/IconCircleList"/>
    <dgm:cxn modelId="{F5B7F4F7-577D-4B2D-B471-79BA6BB1EA43}" type="presParOf" srcId="{4DFBF90C-C65E-4E11-A737-A1550F770B4C}" destId="{64EA8971-D967-4C47-B8FF-EAF61C1A6969}" srcOrd="3" destOrd="0" presId="urn:microsoft.com/office/officeart/2018/2/layout/IconCircleList"/>
    <dgm:cxn modelId="{3C410C9C-605F-426A-8CB2-EC2A51D347B6}" type="presParOf" srcId="{DCECF5E0-F3F2-4F3E-8D97-B9E2822FEDE8}" destId="{F32B8B44-AA25-479A-A546-C64D4FCF686E}" srcOrd="1" destOrd="0" presId="urn:microsoft.com/office/officeart/2018/2/layout/IconCircleList"/>
    <dgm:cxn modelId="{BFAFD903-F47C-4502-B1EA-0B69E1477EE4}" type="presParOf" srcId="{DCECF5E0-F3F2-4F3E-8D97-B9E2822FEDE8}" destId="{8A0CA3C7-8BB6-43B2-997A-06C60562E5C4}" srcOrd="2" destOrd="0" presId="urn:microsoft.com/office/officeart/2018/2/layout/IconCircleList"/>
    <dgm:cxn modelId="{39AB6758-3E0C-428C-B5B6-6A26584A6387}" type="presParOf" srcId="{8A0CA3C7-8BB6-43B2-997A-06C60562E5C4}" destId="{DFE20F72-DF25-4AC0-B58F-07A7781458D9}" srcOrd="0" destOrd="0" presId="urn:microsoft.com/office/officeart/2018/2/layout/IconCircleList"/>
    <dgm:cxn modelId="{E2E903DB-8C1A-4F45-B1AF-6E368F34F1A9}" type="presParOf" srcId="{8A0CA3C7-8BB6-43B2-997A-06C60562E5C4}" destId="{F22F5DFF-8E50-4E42-BCEF-59EA308EFCD7}" srcOrd="1" destOrd="0" presId="urn:microsoft.com/office/officeart/2018/2/layout/IconCircleList"/>
    <dgm:cxn modelId="{6DA77E05-FE35-4F51-B728-F04F53E003B0}" type="presParOf" srcId="{8A0CA3C7-8BB6-43B2-997A-06C60562E5C4}" destId="{C3BD4E25-99DD-4732-9B93-204B5DEF65FD}" srcOrd="2" destOrd="0" presId="urn:microsoft.com/office/officeart/2018/2/layout/IconCircleList"/>
    <dgm:cxn modelId="{F5BCD8F9-1E8D-4FA4-ACA5-F292129A5AAC}" type="presParOf" srcId="{8A0CA3C7-8BB6-43B2-997A-06C60562E5C4}" destId="{5F8A9C6E-9938-4DD5-806A-B8ADF00DFE7E}" srcOrd="3" destOrd="0" presId="urn:microsoft.com/office/officeart/2018/2/layout/IconCircleList"/>
    <dgm:cxn modelId="{776CFACB-C3B6-45AC-8922-4ED632B6F49E}" type="presParOf" srcId="{DCECF5E0-F3F2-4F3E-8D97-B9E2822FEDE8}" destId="{6B30A236-C84D-4935-A37D-598BF7EB9130}" srcOrd="3" destOrd="0" presId="urn:microsoft.com/office/officeart/2018/2/layout/IconCircleList"/>
    <dgm:cxn modelId="{8E1A4DD9-0D88-4E36-992D-C768E9B7A801}" type="presParOf" srcId="{DCECF5E0-F3F2-4F3E-8D97-B9E2822FEDE8}" destId="{E5329C51-FCEE-4E92-AFD2-501D8DB4F21A}" srcOrd="4" destOrd="0" presId="urn:microsoft.com/office/officeart/2018/2/layout/IconCircleList"/>
    <dgm:cxn modelId="{96382B1A-D369-4478-940F-4669EF5395A6}" type="presParOf" srcId="{E5329C51-FCEE-4E92-AFD2-501D8DB4F21A}" destId="{58C49F97-38A1-4305-98E1-0CB1DFE5902C}" srcOrd="0" destOrd="0" presId="urn:microsoft.com/office/officeart/2018/2/layout/IconCircleList"/>
    <dgm:cxn modelId="{8B626231-8B92-43DB-9F43-BA0BEED87D48}" type="presParOf" srcId="{E5329C51-FCEE-4E92-AFD2-501D8DB4F21A}" destId="{2F488D71-FBD9-47B9-B138-D4974131EACA}" srcOrd="1" destOrd="0" presId="urn:microsoft.com/office/officeart/2018/2/layout/IconCircleList"/>
    <dgm:cxn modelId="{2E03FC18-19EB-4CDA-AFF8-58EF69DA6421}" type="presParOf" srcId="{E5329C51-FCEE-4E92-AFD2-501D8DB4F21A}" destId="{1B773DC2-449F-4A06-83BB-736B86BEBC5D}" srcOrd="2" destOrd="0" presId="urn:microsoft.com/office/officeart/2018/2/layout/IconCircleList"/>
    <dgm:cxn modelId="{2FED083B-BCF4-4018-9C8E-7D72E80F0BF1}" type="presParOf" srcId="{E5329C51-FCEE-4E92-AFD2-501D8DB4F21A}" destId="{9440D2CA-26A0-40C6-92EE-CEC94A36DEEF}" srcOrd="3" destOrd="0" presId="urn:microsoft.com/office/officeart/2018/2/layout/IconCircleList"/>
    <dgm:cxn modelId="{DBDC04C7-3BEE-4C45-96D4-963ACAF355D5}" type="presParOf" srcId="{DCECF5E0-F3F2-4F3E-8D97-B9E2822FEDE8}" destId="{6F3F700D-EA74-405A-A739-26D4ADE57878}" srcOrd="5" destOrd="0" presId="urn:microsoft.com/office/officeart/2018/2/layout/IconCircleList"/>
    <dgm:cxn modelId="{E43B3E89-E0DA-4AD1-B09E-DFD779BAD0DB}" type="presParOf" srcId="{DCECF5E0-F3F2-4F3E-8D97-B9E2822FEDE8}" destId="{98764061-E498-49C8-8847-3993F49BD750}" srcOrd="6" destOrd="0" presId="urn:microsoft.com/office/officeart/2018/2/layout/IconCircleList"/>
    <dgm:cxn modelId="{67497D8C-1BE5-4595-87E4-35C41F3D55D5}" type="presParOf" srcId="{98764061-E498-49C8-8847-3993F49BD750}" destId="{26CF96A4-DEAB-4E3F-A77F-77ACF23BB34C}" srcOrd="0" destOrd="0" presId="urn:microsoft.com/office/officeart/2018/2/layout/IconCircleList"/>
    <dgm:cxn modelId="{993B8F2F-EA17-4D04-837D-983431367CA5}" type="presParOf" srcId="{98764061-E498-49C8-8847-3993F49BD750}" destId="{79FB193B-FB1A-4041-9368-D472E0489CEC}" srcOrd="1" destOrd="0" presId="urn:microsoft.com/office/officeart/2018/2/layout/IconCircleList"/>
    <dgm:cxn modelId="{C0802C28-56E7-4746-B5EE-C1A0172BD1F6}" type="presParOf" srcId="{98764061-E498-49C8-8847-3993F49BD750}" destId="{A153995E-1668-4588-AA24-5CD0665CFA5D}" srcOrd="2" destOrd="0" presId="urn:microsoft.com/office/officeart/2018/2/layout/IconCircleList"/>
    <dgm:cxn modelId="{DBD6633D-185B-43AC-8F0E-117498DC89E4}" type="presParOf" srcId="{98764061-E498-49C8-8847-3993F49BD750}" destId="{B4B4A81C-0342-4D2E-86A0-FD72ABB7ED96}" srcOrd="3" destOrd="0" presId="urn:microsoft.com/office/officeart/2018/2/layout/IconCircleList"/>
    <dgm:cxn modelId="{3C53AC7F-9AEB-43B1-B58C-A00E6653B987}" type="presParOf" srcId="{DCECF5E0-F3F2-4F3E-8D97-B9E2822FEDE8}" destId="{B66518DC-CEE4-4410-9E93-75997469BCEF}" srcOrd="7" destOrd="0" presId="urn:microsoft.com/office/officeart/2018/2/layout/IconCircleList"/>
    <dgm:cxn modelId="{5338EBE4-C8A8-4680-8962-04CC704C8891}" type="presParOf" srcId="{DCECF5E0-F3F2-4F3E-8D97-B9E2822FEDE8}" destId="{7FA6B987-9AA2-4243-B30E-2DD503110FE4}" srcOrd="8" destOrd="0" presId="urn:microsoft.com/office/officeart/2018/2/layout/IconCircleList"/>
    <dgm:cxn modelId="{8C349C80-FB87-4005-ABDE-009530D52907}" type="presParOf" srcId="{7FA6B987-9AA2-4243-B30E-2DD503110FE4}" destId="{54070564-3339-469E-A078-2C6C16E32FA1}" srcOrd="0" destOrd="0" presId="urn:microsoft.com/office/officeart/2018/2/layout/IconCircleList"/>
    <dgm:cxn modelId="{F165C120-4255-412F-BFE0-0259B487B21C}" type="presParOf" srcId="{7FA6B987-9AA2-4243-B30E-2DD503110FE4}" destId="{7C91D076-25F5-4D46-BA73-8A5A0F75CE8A}" srcOrd="1" destOrd="0" presId="urn:microsoft.com/office/officeart/2018/2/layout/IconCircleList"/>
    <dgm:cxn modelId="{78031E7A-44CF-46C3-AF8D-64E319BC6D6F}" type="presParOf" srcId="{7FA6B987-9AA2-4243-B30E-2DD503110FE4}" destId="{52EE5E6B-FEB7-46D8-8AD2-D9D645F5F06C}" srcOrd="2" destOrd="0" presId="urn:microsoft.com/office/officeart/2018/2/layout/IconCircleList"/>
    <dgm:cxn modelId="{215C2596-8FA5-4F43-B8F5-4349D63D4B8E}" type="presParOf" srcId="{7FA6B987-9AA2-4243-B30E-2DD503110FE4}" destId="{8A995765-E115-47CC-A6A9-EDE9F4AB70B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669C19-E83A-4219-8EA8-063C2ACD585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913A359-523D-4611-9C37-0B085374B3ED}">
      <dgm:prSet/>
      <dgm:spPr/>
      <dgm:t>
        <a:bodyPr/>
        <a:lstStyle/>
        <a:p>
          <a:r>
            <a:rPr lang="en-US" b="1"/>
            <a:t>Implementation</a:t>
          </a:r>
          <a:r>
            <a:rPr lang="en-US"/>
            <a:t> </a:t>
          </a:r>
          <a:r>
            <a:rPr lang="en-US" b="1"/>
            <a:t>Libraries:</a:t>
          </a:r>
          <a:endParaRPr lang="en-US"/>
        </a:p>
      </dgm:t>
    </dgm:pt>
    <dgm:pt modelId="{7D28D7D2-0943-416F-A3BA-7F2E5A6F1584}" type="parTrans" cxnId="{D41F1670-BFF1-47D9-A461-63A6139E88E5}">
      <dgm:prSet/>
      <dgm:spPr/>
      <dgm:t>
        <a:bodyPr/>
        <a:lstStyle/>
        <a:p>
          <a:endParaRPr lang="en-US"/>
        </a:p>
      </dgm:t>
    </dgm:pt>
    <dgm:pt modelId="{E5AA35EC-8640-4779-95DD-2C5C185B6490}" type="sibTrans" cxnId="{D41F1670-BFF1-47D9-A461-63A6139E88E5}">
      <dgm:prSet/>
      <dgm:spPr/>
      <dgm:t>
        <a:bodyPr/>
        <a:lstStyle/>
        <a:p>
          <a:endParaRPr lang="en-US"/>
        </a:p>
      </dgm:t>
    </dgm:pt>
    <dgm:pt modelId="{80BACA47-AF09-431E-82F1-6E8A85E81360}">
      <dgm:prSet/>
      <dgm:spPr/>
      <dgm:t>
        <a:bodyPr/>
        <a:lstStyle/>
        <a:p>
          <a:r>
            <a:rPr lang="en-US"/>
            <a:t>a)transformers: Used for tokenization and model architectures (BERT, T5).</a:t>
          </a:r>
        </a:p>
      </dgm:t>
    </dgm:pt>
    <dgm:pt modelId="{97187A1B-B22A-43ED-814A-AB020F45AC81}" type="parTrans" cxnId="{B2D4D525-262A-4429-8D96-6B6C2A623AB2}">
      <dgm:prSet/>
      <dgm:spPr/>
      <dgm:t>
        <a:bodyPr/>
        <a:lstStyle/>
        <a:p>
          <a:endParaRPr lang="en-US"/>
        </a:p>
      </dgm:t>
    </dgm:pt>
    <dgm:pt modelId="{61A2E984-E2F8-4966-98C8-6FA133343550}" type="sibTrans" cxnId="{B2D4D525-262A-4429-8D96-6B6C2A623AB2}">
      <dgm:prSet/>
      <dgm:spPr/>
      <dgm:t>
        <a:bodyPr/>
        <a:lstStyle/>
        <a:p>
          <a:endParaRPr lang="en-US"/>
        </a:p>
      </dgm:t>
    </dgm:pt>
    <dgm:pt modelId="{C274C25D-E32C-4B6B-A3F5-601E9B149E6F}">
      <dgm:prSet/>
      <dgm:spPr/>
      <dgm:t>
        <a:bodyPr/>
        <a:lstStyle/>
        <a:p>
          <a:r>
            <a:rPr lang="en-US"/>
            <a:t>b)torch: PyTorch library for building and training neural networks.</a:t>
          </a:r>
        </a:p>
      </dgm:t>
    </dgm:pt>
    <dgm:pt modelId="{C58CE571-9956-49A3-ADF9-486465B6BAF7}" type="parTrans" cxnId="{05D2FBF7-A688-4BBE-B7FF-C3B991C03DE4}">
      <dgm:prSet/>
      <dgm:spPr/>
      <dgm:t>
        <a:bodyPr/>
        <a:lstStyle/>
        <a:p>
          <a:endParaRPr lang="en-US"/>
        </a:p>
      </dgm:t>
    </dgm:pt>
    <dgm:pt modelId="{FB74DF32-C2F7-4F0C-BBD1-4B4733C8BA2E}" type="sibTrans" cxnId="{05D2FBF7-A688-4BBE-B7FF-C3B991C03DE4}">
      <dgm:prSet/>
      <dgm:spPr/>
      <dgm:t>
        <a:bodyPr/>
        <a:lstStyle/>
        <a:p>
          <a:endParaRPr lang="en-US"/>
        </a:p>
      </dgm:t>
    </dgm:pt>
    <dgm:pt modelId="{0A721752-971C-4417-BA56-30AD7C5DB4F0}">
      <dgm:prSet/>
      <dgm:spPr/>
      <dgm:t>
        <a:bodyPr/>
        <a:lstStyle/>
        <a:p>
          <a:r>
            <a:rPr lang="en-US"/>
            <a:t>c)sklearn: Scikit-learn library for preprocessing and evaluation metrics.</a:t>
          </a:r>
        </a:p>
      </dgm:t>
    </dgm:pt>
    <dgm:pt modelId="{321177FB-0F4A-40FC-9971-0E38E8A83712}" type="parTrans" cxnId="{CE1DDD0F-8AB1-442B-A398-393768595673}">
      <dgm:prSet/>
      <dgm:spPr/>
      <dgm:t>
        <a:bodyPr/>
        <a:lstStyle/>
        <a:p>
          <a:endParaRPr lang="en-US"/>
        </a:p>
      </dgm:t>
    </dgm:pt>
    <dgm:pt modelId="{E15DA7F3-2B47-498A-AA32-B21F2AD3C39F}" type="sibTrans" cxnId="{CE1DDD0F-8AB1-442B-A398-393768595673}">
      <dgm:prSet/>
      <dgm:spPr/>
      <dgm:t>
        <a:bodyPr/>
        <a:lstStyle/>
        <a:p>
          <a:endParaRPr lang="en-US"/>
        </a:p>
      </dgm:t>
    </dgm:pt>
    <dgm:pt modelId="{9F74BF4F-9146-4A4D-99B4-4145B21B9BC6}">
      <dgm:prSet/>
      <dgm:spPr/>
      <dgm:t>
        <a:bodyPr/>
        <a:lstStyle/>
        <a:p>
          <a:r>
            <a:rPr lang="en-US"/>
            <a:t>d)matplotlib, seaborn: Libraries for data visualization.</a:t>
          </a:r>
        </a:p>
      </dgm:t>
    </dgm:pt>
    <dgm:pt modelId="{3A43BAEB-E68A-429D-B965-AA2FA01FA6A9}" type="parTrans" cxnId="{79C1AB3B-77DE-4E64-9A0F-05223073D2FB}">
      <dgm:prSet/>
      <dgm:spPr/>
      <dgm:t>
        <a:bodyPr/>
        <a:lstStyle/>
        <a:p>
          <a:endParaRPr lang="en-US"/>
        </a:p>
      </dgm:t>
    </dgm:pt>
    <dgm:pt modelId="{94266820-616B-4859-AEB7-01CDE3490377}" type="sibTrans" cxnId="{79C1AB3B-77DE-4E64-9A0F-05223073D2FB}">
      <dgm:prSet/>
      <dgm:spPr/>
      <dgm:t>
        <a:bodyPr/>
        <a:lstStyle/>
        <a:p>
          <a:endParaRPr lang="en-US"/>
        </a:p>
      </dgm:t>
    </dgm:pt>
    <dgm:pt modelId="{A0B9D5EF-CF03-4EDC-89B9-ACC7CFE10FCB}" type="pres">
      <dgm:prSet presAssocID="{B0669C19-E83A-4219-8EA8-063C2ACD5858}" presName="hierChild1" presStyleCnt="0">
        <dgm:presLayoutVars>
          <dgm:chPref val="1"/>
          <dgm:dir/>
          <dgm:animOne val="branch"/>
          <dgm:animLvl val="lvl"/>
          <dgm:resizeHandles/>
        </dgm:presLayoutVars>
      </dgm:prSet>
      <dgm:spPr/>
    </dgm:pt>
    <dgm:pt modelId="{E6ACC989-4FE7-4278-A797-87004B6A272E}" type="pres">
      <dgm:prSet presAssocID="{3913A359-523D-4611-9C37-0B085374B3ED}" presName="hierRoot1" presStyleCnt="0"/>
      <dgm:spPr/>
    </dgm:pt>
    <dgm:pt modelId="{E42E222F-DC35-4B16-B89A-F505F7639150}" type="pres">
      <dgm:prSet presAssocID="{3913A359-523D-4611-9C37-0B085374B3ED}" presName="composite" presStyleCnt="0"/>
      <dgm:spPr/>
    </dgm:pt>
    <dgm:pt modelId="{2DDF45CA-DA13-40D4-844D-77F41E27BE1F}" type="pres">
      <dgm:prSet presAssocID="{3913A359-523D-4611-9C37-0B085374B3ED}" presName="background" presStyleLbl="node0" presStyleIdx="0" presStyleCnt="5"/>
      <dgm:spPr/>
    </dgm:pt>
    <dgm:pt modelId="{6F8DE254-6283-4C02-8603-B5EB18858DE2}" type="pres">
      <dgm:prSet presAssocID="{3913A359-523D-4611-9C37-0B085374B3ED}" presName="text" presStyleLbl="fgAcc0" presStyleIdx="0" presStyleCnt="5">
        <dgm:presLayoutVars>
          <dgm:chPref val="3"/>
        </dgm:presLayoutVars>
      </dgm:prSet>
      <dgm:spPr/>
    </dgm:pt>
    <dgm:pt modelId="{7576887E-F955-4C85-A022-CE5F5AFBE33C}" type="pres">
      <dgm:prSet presAssocID="{3913A359-523D-4611-9C37-0B085374B3ED}" presName="hierChild2" presStyleCnt="0"/>
      <dgm:spPr/>
    </dgm:pt>
    <dgm:pt modelId="{6936E010-E0A6-4A63-8E5F-9FD0AC9B726F}" type="pres">
      <dgm:prSet presAssocID="{80BACA47-AF09-431E-82F1-6E8A85E81360}" presName="hierRoot1" presStyleCnt="0"/>
      <dgm:spPr/>
    </dgm:pt>
    <dgm:pt modelId="{25BF6AB9-0B4D-4927-A572-EC8D9F5DE5BA}" type="pres">
      <dgm:prSet presAssocID="{80BACA47-AF09-431E-82F1-6E8A85E81360}" presName="composite" presStyleCnt="0"/>
      <dgm:spPr/>
    </dgm:pt>
    <dgm:pt modelId="{0A010366-70D5-446A-A300-AB7477B81EFB}" type="pres">
      <dgm:prSet presAssocID="{80BACA47-AF09-431E-82F1-6E8A85E81360}" presName="background" presStyleLbl="node0" presStyleIdx="1" presStyleCnt="5"/>
      <dgm:spPr/>
    </dgm:pt>
    <dgm:pt modelId="{60CD6186-ABC8-4813-8E82-07F55BCE1C4B}" type="pres">
      <dgm:prSet presAssocID="{80BACA47-AF09-431E-82F1-6E8A85E81360}" presName="text" presStyleLbl="fgAcc0" presStyleIdx="1" presStyleCnt="5">
        <dgm:presLayoutVars>
          <dgm:chPref val="3"/>
        </dgm:presLayoutVars>
      </dgm:prSet>
      <dgm:spPr/>
    </dgm:pt>
    <dgm:pt modelId="{BB110CC4-6D36-468B-847C-E937B3B874FB}" type="pres">
      <dgm:prSet presAssocID="{80BACA47-AF09-431E-82F1-6E8A85E81360}" presName="hierChild2" presStyleCnt="0"/>
      <dgm:spPr/>
    </dgm:pt>
    <dgm:pt modelId="{EB47CBCA-030F-48B3-9417-25F4FFB4AA7E}" type="pres">
      <dgm:prSet presAssocID="{C274C25D-E32C-4B6B-A3F5-601E9B149E6F}" presName="hierRoot1" presStyleCnt="0"/>
      <dgm:spPr/>
    </dgm:pt>
    <dgm:pt modelId="{061ACEDE-EA7A-4628-A928-FF774E4C1F93}" type="pres">
      <dgm:prSet presAssocID="{C274C25D-E32C-4B6B-A3F5-601E9B149E6F}" presName="composite" presStyleCnt="0"/>
      <dgm:spPr/>
    </dgm:pt>
    <dgm:pt modelId="{EDA8CFEF-A138-4AE3-AB57-3C00CC7152D3}" type="pres">
      <dgm:prSet presAssocID="{C274C25D-E32C-4B6B-A3F5-601E9B149E6F}" presName="background" presStyleLbl="node0" presStyleIdx="2" presStyleCnt="5"/>
      <dgm:spPr/>
    </dgm:pt>
    <dgm:pt modelId="{600208FA-CD74-43B9-91FB-9521E1B1E50F}" type="pres">
      <dgm:prSet presAssocID="{C274C25D-E32C-4B6B-A3F5-601E9B149E6F}" presName="text" presStyleLbl="fgAcc0" presStyleIdx="2" presStyleCnt="5">
        <dgm:presLayoutVars>
          <dgm:chPref val="3"/>
        </dgm:presLayoutVars>
      </dgm:prSet>
      <dgm:spPr/>
    </dgm:pt>
    <dgm:pt modelId="{8B3EFE6B-4855-405B-AE46-9E1897DEA90F}" type="pres">
      <dgm:prSet presAssocID="{C274C25D-E32C-4B6B-A3F5-601E9B149E6F}" presName="hierChild2" presStyleCnt="0"/>
      <dgm:spPr/>
    </dgm:pt>
    <dgm:pt modelId="{9051F736-4872-47A3-98A8-BFB27356B5DC}" type="pres">
      <dgm:prSet presAssocID="{0A721752-971C-4417-BA56-30AD7C5DB4F0}" presName="hierRoot1" presStyleCnt="0"/>
      <dgm:spPr/>
    </dgm:pt>
    <dgm:pt modelId="{24A740F8-F0FF-49B9-BE94-26304B16F9A4}" type="pres">
      <dgm:prSet presAssocID="{0A721752-971C-4417-BA56-30AD7C5DB4F0}" presName="composite" presStyleCnt="0"/>
      <dgm:spPr/>
    </dgm:pt>
    <dgm:pt modelId="{9F01AFD1-8387-405E-A9AD-B19D5A728C2C}" type="pres">
      <dgm:prSet presAssocID="{0A721752-971C-4417-BA56-30AD7C5DB4F0}" presName="background" presStyleLbl="node0" presStyleIdx="3" presStyleCnt="5"/>
      <dgm:spPr/>
    </dgm:pt>
    <dgm:pt modelId="{FB0CD63F-06DF-4022-9AB5-158CD95AB53E}" type="pres">
      <dgm:prSet presAssocID="{0A721752-971C-4417-BA56-30AD7C5DB4F0}" presName="text" presStyleLbl="fgAcc0" presStyleIdx="3" presStyleCnt="5">
        <dgm:presLayoutVars>
          <dgm:chPref val="3"/>
        </dgm:presLayoutVars>
      </dgm:prSet>
      <dgm:spPr/>
    </dgm:pt>
    <dgm:pt modelId="{97F8E21B-516B-4C65-B1EA-2B2976FAD13C}" type="pres">
      <dgm:prSet presAssocID="{0A721752-971C-4417-BA56-30AD7C5DB4F0}" presName="hierChild2" presStyleCnt="0"/>
      <dgm:spPr/>
    </dgm:pt>
    <dgm:pt modelId="{C7A27D8E-C788-4022-A461-BB89F5F733E2}" type="pres">
      <dgm:prSet presAssocID="{9F74BF4F-9146-4A4D-99B4-4145B21B9BC6}" presName="hierRoot1" presStyleCnt="0"/>
      <dgm:spPr/>
    </dgm:pt>
    <dgm:pt modelId="{B40AFA89-409D-4750-A466-7019F9322464}" type="pres">
      <dgm:prSet presAssocID="{9F74BF4F-9146-4A4D-99B4-4145B21B9BC6}" presName="composite" presStyleCnt="0"/>
      <dgm:spPr/>
    </dgm:pt>
    <dgm:pt modelId="{4BFBB63F-712A-4385-AFAB-52E23F3416F5}" type="pres">
      <dgm:prSet presAssocID="{9F74BF4F-9146-4A4D-99B4-4145B21B9BC6}" presName="background" presStyleLbl="node0" presStyleIdx="4" presStyleCnt="5"/>
      <dgm:spPr/>
    </dgm:pt>
    <dgm:pt modelId="{9ACE3844-2C1F-43BC-8079-11C4B7E3600F}" type="pres">
      <dgm:prSet presAssocID="{9F74BF4F-9146-4A4D-99B4-4145B21B9BC6}" presName="text" presStyleLbl="fgAcc0" presStyleIdx="4" presStyleCnt="5">
        <dgm:presLayoutVars>
          <dgm:chPref val="3"/>
        </dgm:presLayoutVars>
      </dgm:prSet>
      <dgm:spPr/>
    </dgm:pt>
    <dgm:pt modelId="{03E6644D-5963-4091-9A6D-298581F7101F}" type="pres">
      <dgm:prSet presAssocID="{9F74BF4F-9146-4A4D-99B4-4145B21B9BC6}" presName="hierChild2" presStyleCnt="0"/>
      <dgm:spPr/>
    </dgm:pt>
  </dgm:ptLst>
  <dgm:cxnLst>
    <dgm:cxn modelId="{0078F601-0121-45B1-AD20-DC1CA80FB128}" type="presOf" srcId="{C274C25D-E32C-4B6B-A3F5-601E9B149E6F}" destId="{600208FA-CD74-43B9-91FB-9521E1B1E50F}" srcOrd="0" destOrd="0" presId="urn:microsoft.com/office/officeart/2005/8/layout/hierarchy1"/>
    <dgm:cxn modelId="{CE1DDD0F-8AB1-442B-A398-393768595673}" srcId="{B0669C19-E83A-4219-8EA8-063C2ACD5858}" destId="{0A721752-971C-4417-BA56-30AD7C5DB4F0}" srcOrd="3" destOrd="0" parTransId="{321177FB-0F4A-40FC-9971-0E38E8A83712}" sibTransId="{E15DA7F3-2B47-498A-AA32-B21F2AD3C39F}"/>
    <dgm:cxn modelId="{B2D4D525-262A-4429-8D96-6B6C2A623AB2}" srcId="{B0669C19-E83A-4219-8EA8-063C2ACD5858}" destId="{80BACA47-AF09-431E-82F1-6E8A85E81360}" srcOrd="1" destOrd="0" parTransId="{97187A1B-B22A-43ED-814A-AB020F45AC81}" sibTransId="{61A2E984-E2F8-4966-98C8-6FA133343550}"/>
    <dgm:cxn modelId="{79C1AB3B-77DE-4E64-9A0F-05223073D2FB}" srcId="{B0669C19-E83A-4219-8EA8-063C2ACD5858}" destId="{9F74BF4F-9146-4A4D-99B4-4145B21B9BC6}" srcOrd="4" destOrd="0" parTransId="{3A43BAEB-E68A-429D-B965-AA2FA01FA6A9}" sibTransId="{94266820-616B-4859-AEB7-01CDE3490377}"/>
    <dgm:cxn modelId="{CE9B785E-6AA3-4A84-92BA-4505EE72A4F1}" type="presOf" srcId="{B0669C19-E83A-4219-8EA8-063C2ACD5858}" destId="{A0B9D5EF-CF03-4EDC-89B9-ACC7CFE10FCB}" srcOrd="0" destOrd="0" presId="urn:microsoft.com/office/officeart/2005/8/layout/hierarchy1"/>
    <dgm:cxn modelId="{04D7B65F-802F-4353-B3D9-F59B38FE1F3E}" type="presOf" srcId="{80BACA47-AF09-431E-82F1-6E8A85E81360}" destId="{60CD6186-ABC8-4813-8E82-07F55BCE1C4B}" srcOrd="0" destOrd="0" presId="urn:microsoft.com/office/officeart/2005/8/layout/hierarchy1"/>
    <dgm:cxn modelId="{D41F1670-BFF1-47D9-A461-63A6139E88E5}" srcId="{B0669C19-E83A-4219-8EA8-063C2ACD5858}" destId="{3913A359-523D-4611-9C37-0B085374B3ED}" srcOrd="0" destOrd="0" parTransId="{7D28D7D2-0943-416F-A3BA-7F2E5A6F1584}" sibTransId="{E5AA35EC-8640-4779-95DD-2C5C185B6490}"/>
    <dgm:cxn modelId="{A9486C8B-37E7-4A76-A48C-FB60D597FDFE}" type="presOf" srcId="{3913A359-523D-4611-9C37-0B085374B3ED}" destId="{6F8DE254-6283-4C02-8603-B5EB18858DE2}" srcOrd="0" destOrd="0" presId="urn:microsoft.com/office/officeart/2005/8/layout/hierarchy1"/>
    <dgm:cxn modelId="{BEE60CDC-9BCB-4443-B324-87379BEDD5B7}" type="presOf" srcId="{9F74BF4F-9146-4A4D-99B4-4145B21B9BC6}" destId="{9ACE3844-2C1F-43BC-8079-11C4B7E3600F}" srcOrd="0" destOrd="0" presId="urn:microsoft.com/office/officeart/2005/8/layout/hierarchy1"/>
    <dgm:cxn modelId="{0A102FE2-6965-4620-B375-6583C7FD2D9B}" type="presOf" srcId="{0A721752-971C-4417-BA56-30AD7C5DB4F0}" destId="{FB0CD63F-06DF-4022-9AB5-158CD95AB53E}" srcOrd="0" destOrd="0" presId="urn:microsoft.com/office/officeart/2005/8/layout/hierarchy1"/>
    <dgm:cxn modelId="{05D2FBF7-A688-4BBE-B7FF-C3B991C03DE4}" srcId="{B0669C19-E83A-4219-8EA8-063C2ACD5858}" destId="{C274C25D-E32C-4B6B-A3F5-601E9B149E6F}" srcOrd="2" destOrd="0" parTransId="{C58CE571-9956-49A3-ADF9-486465B6BAF7}" sibTransId="{FB74DF32-C2F7-4F0C-BBD1-4B4733C8BA2E}"/>
    <dgm:cxn modelId="{272756BC-8916-4CB1-854A-49150B18DF27}" type="presParOf" srcId="{A0B9D5EF-CF03-4EDC-89B9-ACC7CFE10FCB}" destId="{E6ACC989-4FE7-4278-A797-87004B6A272E}" srcOrd="0" destOrd="0" presId="urn:microsoft.com/office/officeart/2005/8/layout/hierarchy1"/>
    <dgm:cxn modelId="{2D4A71E1-B73B-4147-9C1B-69E51862BD45}" type="presParOf" srcId="{E6ACC989-4FE7-4278-A797-87004B6A272E}" destId="{E42E222F-DC35-4B16-B89A-F505F7639150}" srcOrd="0" destOrd="0" presId="urn:microsoft.com/office/officeart/2005/8/layout/hierarchy1"/>
    <dgm:cxn modelId="{2548EEC2-C76E-49EB-9F33-18CC75834604}" type="presParOf" srcId="{E42E222F-DC35-4B16-B89A-F505F7639150}" destId="{2DDF45CA-DA13-40D4-844D-77F41E27BE1F}" srcOrd="0" destOrd="0" presId="urn:microsoft.com/office/officeart/2005/8/layout/hierarchy1"/>
    <dgm:cxn modelId="{1A7A1D8C-64BF-475E-827B-85F3B697E211}" type="presParOf" srcId="{E42E222F-DC35-4B16-B89A-F505F7639150}" destId="{6F8DE254-6283-4C02-8603-B5EB18858DE2}" srcOrd="1" destOrd="0" presId="urn:microsoft.com/office/officeart/2005/8/layout/hierarchy1"/>
    <dgm:cxn modelId="{7C1222B4-E2E2-4AA7-87AA-FC2991198742}" type="presParOf" srcId="{E6ACC989-4FE7-4278-A797-87004B6A272E}" destId="{7576887E-F955-4C85-A022-CE5F5AFBE33C}" srcOrd="1" destOrd="0" presId="urn:microsoft.com/office/officeart/2005/8/layout/hierarchy1"/>
    <dgm:cxn modelId="{19FF9BF1-94B3-4223-97ED-DEAD2C83CF56}" type="presParOf" srcId="{A0B9D5EF-CF03-4EDC-89B9-ACC7CFE10FCB}" destId="{6936E010-E0A6-4A63-8E5F-9FD0AC9B726F}" srcOrd="1" destOrd="0" presId="urn:microsoft.com/office/officeart/2005/8/layout/hierarchy1"/>
    <dgm:cxn modelId="{CB76244B-C7FE-4374-8DFF-AB09ECBF3034}" type="presParOf" srcId="{6936E010-E0A6-4A63-8E5F-9FD0AC9B726F}" destId="{25BF6AB9-0B4D-4927-A572-EC8D9F5DE5BA}" srcOrd="0" destOrd="0" presId="urn:microsoft.com/office/officeart/2005/8/layout/hierarchy1"/>
    <dgm:cxn modelId="{7D82071E-3026-4E1B-BF20-E6614F5F1C6A}" type="presParOf" srcId="{25BF6AB9-0B4D-4927-A572-EC8D9F5DE5BA}" destId="{0A010366-70D5-446A-A300-AB7477B81EFB}" srcOrd="0" destOrd="0" presId="urn:microsoft.com/office/officeart/2005/8/layout/hierarchy1"/>
    <dgm:cxn modelId="{F1DCBE66-EB82-4DB7-B0C4-60DE39C47BB6}" type="presParOf" srcId="{25BF6AB9-0B4D-4927-A572-EC8D9F5DE5BA}" destId="{60CD6186-ABC8-4813-8E82-07F55BCE1C4B}" srcOrd="1" destOrd="0" presId="urn:microsoft.com/office/officeart/2005/8/layout/hierarchy1"/>
    <dgm:cxn modelId="{F956A123-D573-4413-AA89-8393C485BFF5}" type="presParOf" srcId="{6936E010-E0A6-4A63-8E5F-9FD0AC9B726F}" destId="{BB110CC4-6D36-468B-847C-E937B3B874FB}" srcOrd="1" destOrd="0" presId="urn:microsoft.com/office/officeart/2005/8/layout/hierarchy1"/>
    <dgm:cxn modelId="{1EE509D2-C2A2-4FFA-A824-9DB8342A18C8}" type="presParOf" srcId="{A0B9D5EF-CF03-4EDC-89B9-ACC7CFE10FCB}" destId="{EB47CBCA-030F-48B3-9417-25F4FFB4AA7E}" srcOrd="2" destOrd="0" presId="urn:microsoft.com/office/officeart/2005/8/layout/hierarchy1"/>
    <dgm:cxn modelId="{0D7407D2-6E0A-47C9-A0D0-D147FB0AFD42}" type="presParOf" srcId="{EB47CBCA-030F-48B3-9417-25F4FFB4AA7E}" destId="{061ACEDE-EA7A-4628-A928-FF774E4C1F93}" srcOrd="0" destOrd="0" presId="urn:microsoft.com/office/officeart/2005/8/layout/hierarchy1"/>
    <dgm:cxn modelId="{13D3B197-3F99-4F7B-9A00-2D4F462AD38E}" type="presParOf" srcId="{061ACEDE-EA7A-4628-A928-FF774E4C1F93}" destId="{EDA8CFEF-A138-4AE3-AB57-3C00CC7152D3}" srcOrd="0" destOrd="0" presId="urn:microsoft.com/office/officeart/2005/8/layout/hierarchy1"/>
    <dgm:cxn modelId="{D13B600C-A4F3-4D1A-A04B-D62E3D56BC5B}" type="presParOf" srcId="{061ACEDE-EA7A-4628-A928-FF774E4C1F93}" destId="{600208FA-CD74-43B9-91FB-9521E1B1E50F}" srcOrd="1" destOrd="0" presId="urn:microsoft.com/office/officeart/2005/8/layout/hierarchy1"/>
    <dgm:cxn modelId="{C6F782BE-EC6A-4450-B787-B2C4AD574BDD}" type="presParOf" srcId="{EB47CBCA-030F-48B3-9417-25F4FFB4AA7E}" destId="{8B3EFE6B-4855-405B-AE46-9E1897DEA90F}" srcOrd="1" destOrd="0" presId="urn:microsoft.com/office/officeart/2005/8/layout/hierarchy1"/>
    <dgm:cxn modelId="{76A00FBD-B627-41FA-AD47-38C0C708BF06}" type="presParOf" srcId="{A0B9D5EF-CF03-4EDC-89B9-ACC7CFE10FCB}" destId="{9051F736-4872-47A3-98A8-BFB27356B5DC}" srcOrd="3" destOrd="0" presId="urn:microsoft.com/office/officeart/2005/8/layout/hierarchy1"/>
    <dgm:cxn modelId="{DEB58F30-75F7-4EDF-84CA-45273776B035}" type="presParOf" srcId="{9051F736-4872-47A3-98A8-BFB27356B5DC}" destId="{24A740F8-F0FF-49B9-BE94-26304B16F9A4}" srcOrd="0" destOrd="0" presId="urn:microsoft.com/office/officeart/2005/8/layout/hierarchy1"/>
    <dgm:cxn modelId="{D5EAD5F4-7C56-4F43-AE3C-C2CB3C3C93B1}" type="presParOf" srcId="{24A740F8-F0FF-49B9-BE94-26304B16F9A4}" destId="{9F01AFD1-8387-405E-A9AD-B19D5A728C2C}" srcOrd="0" destOrd="0" presId="urn:microsoft.com/office/officeart/2005/8/layout/hierarchy1"/>
    <dgm:cxn modelId="{09BDBA46-DFF0-4A08-9592-03AA56ACE5B2}" type="presParOf" srcId="{24A740F8-F0FF-49B9-BE94-26304B16F9A4}" destId="{FB0CD63F-06DF-4022-9AB5-158CD95AB53E}" srcOrd="1" destOrd="0" presId="urn:microsoft.com/office/officeart/2005/8/layout/hierarchy1"/>
    <dgm:cxn modelId="{DA2F4453-6C8A-47BE-A48E-90FEC6F6B485}" type="presParOf" srcId="{9051F736-4872-47A3-98A8-BFB27356B5DC}" destId="{97F8E21B-516B-4C65-B1EA-2B2976FAD13C}" srcOrd="1" destOrd="0" presId="urn:microsoft.com/office/officeart/2005/8/layout/hierarchy1"/>
    <dgm:cxn modelId="{583EF7A8-AA91-4C41-B438-9E835D221BFA}" type="presParOf" srcId="{A0B9D5EF-CF03-4EDC-89B9-ACC7CFE10FCB}" destId="{C7A27D8E-C788-4022-A461-BB89F5F733E2}" srcOrd="4" destOrd="0" presId="urn:microsoft.com/office/officeart/2005/8/layout/hierarchy1"/>
    <dgm:cxn modelId="{A788E30A-01A8-454E-A8E9-62C691212CC8}" type="presParOf" srcId="{C7A27D8E-C788-4022-A461-BB89F5F733E2}" destId="{B40AFA89-409D-4750-A466-7019F9322464}" srcOrd="0" destOrd="0" presId="urn:microsoft.com/office/officeart/2005/8/layout/hierarchy1"/>
    <dgm:cxn modelId="{6326CC1D-8EA6-44E8-B35E-D284B93813FF}" type="presParOf" srcId="{B40AFA89-409D-4750-A466-7019F9322464}" destId="{4BFBB63F-712A-4385-AFAB-52E23F3416F5}" srcOrd="0" destOrd="0" presId="urn:microsoft.com/office/officeart/2005/8/layout/hierarchy1"/>
    <dgm:cxn modelId="{F4E737EC-F190-4E40-8938-F92F657D1401}" type="presParOf" srcId="{B40AFA89-409D-4750-A466-7019F9322464}" destId="{9ACE3844-2C1F-43BC-8079-11C4B7E3600F}" srcOrd="1" destOrd="0" presId="urn:microsoft.com/office/officeart/2005/8/layout/hierarchy1"/>
    <dgm:cxn modelId="{6763F445-D841-4208-948B-7610AD373C29}" type="presParOf" srcId="{C7A27D8E-C788-4022-A461-BB89F5F733E2}" destId="{03E6644D-5963-4091-9A6D-298581F710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E786D-7412-4B87-9485-337595DB70A2}">
      <dsp:nvSpPr>
        <dsp:cNvPr id="0" name=""/>
        <dsp:cNvSpPr/>
      </dsp:nvSpPr>
      <dsp:spPr>
        <a:xfrm>
          <a:off x="50610" y="2172898"/>
          <a:ext cx="1489703" cy="148970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372415-7627-4AFF-B01C-FF33C29D01C8}">
      <dsp:nvSpPr>
        <dsp:cNvPr id="0" name=""/>
        <dsp:cNvSpPr/>
      </dsp:nvSpPr>
      <dsp:spPr>
        <a:xfrm>
          <a:off x="363447" y="2485736"/>
          <a:ext cx="864027" cy="864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8446F0-1B91-4544-BA67-94F0246F4567}">
      <dsp:nvSpPr>
        <dsp:cNvPr id="0" name=""/>
        <dsp:cNvSpPr/>
      </dsp:nvSpPr>
      <dsp:spPr>
        <a:xfrm>
          <a:off x="1859535" y="2172898"/>
          <a:ext cx="3511443" cy="14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dirty="0"/>
            <a:t>BERT (Bidirectional Encoder Representations from Transformers) and T5 (Text-To-Text Transfer Transformer) are state-of-the-art pre-trained models that have demonstrated exceptional capabilities in various NLP tasks, including sentiment analysis and text summarization. By fine-tuning these models on domain-specific datasets, researchers can harness their power to extract insights, generate summaries, and classify sentiments with high accuracy and efficiency. </a:t>
          </a:r>
        </a:p>
      </dsp:txBody>
      <dsp:txXfrm>
        <a:off x="1859535" y="2172898"/>
        <a:ext cx="3511443" cy="1489703"/>
      </dsp:txXfrm>
    </dsp:sp>
    <dsp:sp modelId="{786CE29B-6372-4E00-A541-9DCB15199DAD}">
      <dsp:nvSpPr>
        <dsp:cNvPr id="0" name=""/>
        <dsp:cNvSpPr/>
      </dsp:nvSpPr>
      <dsp:spPr>
        <a:xfrm>
          <a:off x="5982821" y="2172898"/>
          <a:ext cx="1489703" cy="148970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0993A7-23BC-4A41-A862-041348DFA0E1}">
      <dsp:nvSpPr>
        <dsp:cNvPr id="0" name=""/>
        <dsp:cNvSpPr/>
      </dsp:nvSpPr>
      <dsp:spPr>
        <a:xfrm>
          <a:off x="6295658" y="2485736"/>
          <a:ext cx="864027" cy="864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29D0E2-704C-43B6-B787-71F6C20B22F2}">
      <dsp:nvSpPr>
        <dsp:cNvPr id="0" name=""/>
        <dsp:cNvSpPr/>
      </dsp:nvSpPr>
      <dsp:spPr>
        <a:xfrm>
          <a:off x="7791746" y="2172898"/>
          <a:ext cx="3511443" cy="14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In this project, we delve into the realm of Twitter sentiment analysis using BERT for sentiment classification and T5 for generating domain-specific summaries based on the predicted sentiment class. Our goal is to leverage these advanced techniques to provide actionable insights and facilitate informed decision-making in domains where understanding public sentiment is paramount.</a:t>
          </a:r>
        </a:p>
      </dsp:txBody>
      <dsp:txXfrm>
        <a:off x="7791746" y="2172898"/>
        <a:ext cx="3511443" cy="14897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C5DB-5662-4431-992B-7F5E1624DE13}">
      <dsp:nvSpPr>
        <dsp:cNvPr id="0" name=""/>
        <dsp:cNvSpPr/>
      </dsp:nvSpPr>
      <dsp:spPr>
        <a:xfrm>
          <a:off x="1793280" y="0"/>
          <a:ext cx="1510523" cy="11513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ACE06-5AF5-4D8A-9100-C30F56ABE771}">
      <dsp:nvSpPr>
        <dsp:cNvPr id="0" name=""/>
        <dsp:cNvSpPr/>
      </dsp:nvSpPr>
      <dsp:spPr>
        <a:xfrm>
          <a:off x="390651" y="1336307"/>
          <a:ext cx="4315781" cy="493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b="1" i="0" kern="1200"/>
            <a:t>Sentiment Analysis with BERT:</a:t>
          </a:r>
          <a:endParaRPr lang="en-US" sz="2200" kern="1200"/>
        </a:p>
      </dsp:txBody>
      <dsp:txXfrm>
        <a:off x="390651" y="1336307"/>
        <a:ext cx="4315781" cy="493455"/>
      </dsp:txXfrm>
    </dsp:sp>
    <dsp:sp modelId="{F36A63EE-E8F3-4873-8FF8-282653013F47}">
      <dsp:nvSpPr>
        <dsp:cNvPr id="0" name=""/>
        <dsp:cNvSpPr/>
      </dsp:nvSpPr>
      <dsp:spPr>
        <a:xfrm>
          <a:off x="390651" y="1915768"/>
          <a:ext cx="4315781" cy="37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dirty="0"/>
            <a:t>The BERT model is fine-tuned for sequence classification on the sentiment analysis task.</a:t>
          </a:r>
          <a:endParaRPr lang="en-US" sz="1700" kern="1200" dirty="0"/>
        </a:p>
        <a:p>
          <a:pPr marL="0" lvl="0" indent="0" algn="ctr" defTabSz="755650">
            <a:lnSpc>
              <a:spcPct val="100000"/>
            </a:lnSpc>
            <a:spcBef>
              <a:spcPct val="0"/>
            </a:spcBef>
            <a:spcAft>
              <a:spcPct val="35000"/>
            </a:spcAft>
            <a:buNone/>
          </a:pPr>
          <a:r>
            <a:rPr lang="en-US" sz="1700" b="0" i="0" kern="1200"/>
            <a:t>Text data is tokenized using the BERT tokenizer, and sentiment labels are encoded using label encoding.</a:t>
          </a:r>
          <a:endParaRPr lang="en-US" sz="1700" kern="1200"/>
        </a:p>
        <a:p>
          <a:pPr marL="0" lvl="0" indent="0" algn="ctr" defTabSz="755650">
            <a:lnSpc>
              <a:spcPct val="100000"/>
            </a:lnSpc>
            <a:spcBef>
              <a:spcPct val="0"/>
            </a:spcBef>
            <a:spcAft>
              <a:spcPct val="35000"/>
            </a:spcAft>
            <a:buNone/>
          </a:pPr>
          <a:r>
            <a:rPr lang="en-US" sz="1700" b="0" i="0" kern="1200"/>
            <a:t>The training data is prepared as input tensors and loaded into a DataLoader for efficient batch processing.</a:t>
          </a:r>
          <a:endParaRPr lang="en-US" sz="1700" kern="1200"/>
        </a:p>
        <a:p>
          <a:pPr marL="0" lvl="0" indent="0" algn="ctr" defTabSz="755650">
            <a:lnSpc>
              <a:spcPct val="100000"/>
            </a:lnSpc>
            <a:spcBef>
              <a:spcPct val="0"/>
            </a:spcBef>
            <a:spcAft>
              <a:spcPct val="35000"/>
            </a:spcAft>
            <a:buNone/>
          </a:pPr>
          <a:r>
            <a:rPr lang="en-US" sz="1700" b="0" i="0" kern="1200"/>
            <a:t>The BERT model is trained using an optimizer such as AdamW, and the training loop runs for a specified number of epochs.</a:t>
          </a:r>
          <a:endParaRPr lang="en-US" sz="1700" kern="1200"/>
        </a:p>
        <a:p>
          <a:pPr marL="0" lvl="0" indent="0" algn="ctr" defTabSz="755650">
            <a:lnSpc>
              <a:spcPct val="100000"/>
            </a:lnSpc>
            <a:spcBef>
              <a:spcPct val="0"/>
            </a:spcBef>
            <a:spcAft>
              <a:spcPct val="35000"/>
            </a:spcAft>
            <a:buNone/>
          </a:pPr>
          <a:r>
            <a:rPr lang="en-US" sz="1700" b="0" i="0" kern="1200"/>
            <a:t>After training, the model is evaluated on the validation dataset to compute accuracy and generate a classification report.</a:t>
          </a:r>
          <a:endParaRPr lang="en-US" sz="1700" kern="1200"/>
        </a:p>
      </dsp:txBody>
      <dsp:txXfrm>
        <a:off x="390651" y="1915768"/>
        <a:ext cx="4315781" cy="3725740"/>
      </dsp:txXfrm>
    </dsp:sp>
    <dsp:sp modelId="{7C8A792D-4955-4C92-A7BA-89A90785C0CB}">
      <dsp:nvSpPr>
        <dsp:cNvPr id="0" name=""/>
        <dsp:cNvSpPr/>
      </dsp:nvSpPr>
      <dsp:spPr>
        <a:xfrm>
          <a:off x="6864323" y="0"/>
          <a:ext cx="1510523" cy="11513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75B2C3-4539-4300-9B3D-F870FB98C3BB}">
      <dsp:nvSpPr>
        <dsp:cNvPr id="0" name=""/>
        <dsp:cNvSpPr/>
      </dsp:nvSpPr>
      <dsp:spPr>
        <a:xfrm>
          <a:off x="5461694" y="1336307"/>
          <a:ext cx="4315781" cy="493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b="1" i="0" kern="1200"/>
            <a:t>Text Summarization with T5:</a:t>
          </a:r>
          <a:endParaRPr lang="en-US" sz="2200" kern="1200"/>
        </a:p>
      </dsp:txBody>
      <dsp:txXfrm>
        <a:off x="5461694" y="1336307"/>
        <a:ext cx="4315781" cy="493455"/>
      </dsp:txXfrm>
    </dsp:sp>
    <dsp:sp modelId="{51681874-6686-4DF3-98E6-1240F92EA085}">
      <dsp:nvSpPr>
        <dsp:cNvPr id="0" name=""/>
        <dsp:cNvSpPr/>
      </dsp:nvSpPr>
      <dsp:spPr>
        <a:xfrm>
          <a:off x="5461694" y="1915768"/>
          <a:ext cx="4315781" cy="37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a:t>The T5 model is fine-tuned for conditional text generation to generate summaries of input text.</a:t>
          </a:r>
          <a:endParaRPr lang="en-US" sz="1700" kern="1200"/>
        </a:p>
        <a:p>
          <a:pPr marL="0" lvl="0" indent="0" algn="ctr" defTabSz="755650">
            <a:lnSpc>
              <a:spcPct val="100000"/>
            </a:lnSpc>
            <a:spcBef>
              <a:spcPct val="0"/>
            </a:spcBef>
            <a:spcAft>
              <a:spcPct val="35000"/>
            </a:spcAft>
            <a:buNone/>
          </a:pPr>
          <a:r>
            <a:rPr lang="en-US" sz="1700" b="0" i="0" kern="1200"/>
            <a:t>Text data is tokenized using the T5 tokenizer, and the training data is prepared as input tensors.</a:t>
          </a:r>
          <a:endParaRPr lang="en-US" sz="1700" kern="1200"/>
        </a:p>
        <a:p>
          <a:pPr marL="0" lvl="0" indent="0" algn="ctr" defTabSz="755650">
            <a:lnSpc>
              <a:spcPct val="100000"/>
            </a:lnSpc>
            <a:spcBef>
              <a:spcPct val="0"/>
            </a:spcBef>
            <a:spcAft>
              <a:spcPct val="35000"/>
            </a:spcAft>
            <a:buNone/>
          </a:pPr>
          <a:r>
            <a:rPr lang="en-US" sz="1700" b="0" i="0" kern="1200"/>
            <a:t>The T5 model is trained using an optimizer, and the training loop runs for a specified number of epochs.</a:t>
          </a:r>
          <a:endParaRPr lang="en-US" sz="1700" kern="1200"/>
        </a:p>
        <a:p>
          <a:pPr marL="0" lvl="0" indent="0" algn="ctr" defTabSz="755650">
            <a:lnSpc>
              <a:spcPct val="100000"/>
            </a:lnSpc>
            <a:spcBef>
              <a:spcPct val="0"/>
            </a:spcBef>
            <a:spcAft>
              <a:spcPct val="35000"/>
            </a:spcAft>
            <a:buNone/>
          </a:pPr>
          <a:r>
            <a:rPr lang="en-US" sz="1700" b="0" i="0" kern="1200"/>
            <a:t>After training, the model is evaluated on a separate validation dataset to assess the quality of generated summaries.</a:t>
          </a:r>
          <a:endParaRPr lang="en-US" sz="1700" kern="1200"/>
        </a:p>
      </dsp:txBody>
      <dsp:txXfrm>
        <a:off x="5461694" y="1915768"/>
        <a:ext cx="4315781" cy="3725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363EF-416B-4A4F-9431-98E689FB4547}">
      <dsp:nvSpPr>
        <dsp:cNvPr id="0" name=""/>
        <dsp:cNvSpPr/>
      </dsp:nvSpPr>
      <dsp:spPr>
        <a:xfrm>
          <a:off x="1283" y="51044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35A87-AF2E-48C0-A9AF-55C36572CD70}">
      <dsp:nvSpPr>
        <dsp:cNvPr id="0" name=""/>
        <dsp:cNvSpPr/>
      </dsp:nvSpPr>
      <dsp:spPr>
        <a:xfrm>
          <a:off x="501904" y="986033"/>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By leveraging advanced machine learning models such as BERT for sentiment analysis and T5 for text summarization, we hypothesize that our approach will significantly enhance the accuracy and efficiency of sentiment classification tasks while also improving the quality of generated text summaries. </a:t>
          </a:r>
        </a:p>
      </dsp:txBody>
      <dsp:txXfrm>
        <a:off x="585701" y="1069830"/>
        <a:ext cx="4337991" cy="2693452"/>
      </dsp:txXfrm>
    </dsp:sp>
    <dsp:sp modelId="{CA8929CA-D977-4F47-AE68-5F069AEE88E5}">
      <dsp:nvSpPr>
        <dsp:cNvPr id="0" name=""/>
        <dsp:cNvSpPr/>
      </dsp:nvSpPr>
      <dsp:spPr>
        <a:xfrm>
          <a:off x="5508110" y="51044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0E7A74-4E55-4CEC-B106-9CDE92456FB2}">
      <dsp:nvSpPr>
        <dsp:cNvPr id="0" name=""/>
        <dsp:cNvSpPr/>
      </dsp:nvSpPr>
      <dsp:spPr>
        <a:xfrm>
          <a:off x="6008730" y="986033"/>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Specifically, we anticipate that fine-tuning BERT for sentiment analysis will lead to improved sentiment classification accuracy compared to traditional methods. Additionally, we expect that fine-tuning T5 for text summarization will produce concise and informative summaries of textual data, aiding in comprehension and decision-making processes.</a:t>
          </a:r>
        </a:p>
      </dsp:txBody>
      <dsp:txXfrm>
        <a:off x="6092527" y="1069830"/>
        <a:ext cx="4337991" cy="2693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5EA25-6871-48A0-B424-FD027EC1504D}">
      <dsp:nvSpPr>
        <dsp:cNvPr id="0" name=""/>
        <dsp:cNvSpPr/>
      </dsp:nvSpPr>
      <dsp:spPr>
        <a:xfrm>
          <a:off x="0" y="503838"/>
          <a:ext cx="10515600" cy="15115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BDD3F-2CCA-496B-ACF0-24C8294F9DCD}">
      <dsp:nvSpPr>
        <dsp:cNvPr id="0" name=""/>
        <dsp:cNvSpPr/>
      </dsp:nvSpPr>
      <dsp:spPr>
        <a:xfrm>
          <a:off x="457233" y="843929"/>
          <a:ext cx="831333" cy="831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FD55B3-56D3-486A-9582-99712DC222EE}">
      <dsp:nvSpPr>
        <dsp:cNvPr id="0" name=""/>
        <dsp:cNvSpPr/>
      </dsp:nvSpPr>
      <dsp:spPr>
        <a:xfrm>
          <a:off x="1745801" y="503838"/>
          <a:ext cx="8769798" cy="151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969" tIns="159969" rIns="159969" bIns="159969" numCol="1" spcCol="1270" anchor="ctr" anchorCtr="0">
          <a:noAutofit/>
        </a:bodyPr>
        <a:lstStyle/>
        <a:p>
          <a:pPr marL="0" lvl="0" indent="0" algn="l" defTabSz="622300">
            <a:lnSpc>
              <a:spcPct val="90000"/>
            </a:lnSpc>
            <a:spcBef>
              <a:spcPct val="0"/>
            </a:spcBef>
            <a:spcAft>
              <a:spcPct val="35000"/>
            </a:spcAft>
            <a:buNone/>
          </a:pPr>
          <a:r>
            <a:rPr lang="en-US" sz="1400" kern="1200"/>
            <a:t>We begin by collecting a dataset comprising text samples paired with their corresponding sentiment labels. After preprocessing the data to handle missing values and eliminate noise, we delve into exploratory data analysis (EDA) to gain insights into the distribution of sentiment labels and textual characteristics. Following EDA, we employ BERT for sentiment analysis, leveraging its pre-trained architecture and fine-tuning it on the labeled dataset. </a:t>
          </a:r>
        </a:p>
      </dsp:txBody>
      <dsp:txXfrm>
        <a:off x="1745801" y="503838"/>
        <a:ext cx="8769798" cy="1511516"/>
      </dsp:txXfrm>
    </dsp:sp>
    <dsp:sp modelId="{7469DC3E-DA2D-472A-B79A-52B92D8CB317}">
      <dsp:nvSpPr>
        <dsp:cNvPr id="0" name=""/>
        <dsp:cNvSpPr/>
      </dsp:nvSpPr>
      <dsp:spPr>
        <a:xfrm>
          <a:off x="0" y="2342169"/>
          <a:ext cx="10515600" cy="15115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48880-98F4-4F2D-A0B2-78AD0FED3CA4}">
      <dsp:nvSpPr>
        <dsp:cNvPr id="0" name=""/>
        <dsp:cNvSpPr/>
      </dsp:nvSpPr>
      <dsp:spPr>
        <a:xfrm>
          <a:off x="457233" y="2682260"/>
          <a:ext cx="831333" cy="831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616A5C-7856-4C6E-960E-57F0371DF325}">
      <dsp:nvSpPr>
        <dsp:cNvPr id="0" name=""/>
        <dsp:cNvSpPr/>
      </dsp:nvSpPr>
      <dsp:spPr>
        <a:xfrm>
          <a:off x="1745801" y="2342169"/>
          <a:ext cx="8769798" cy="151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969" tIns="159969" rIns="159969" bIns="159969" numCol="1" spcCol="1270" anchor="ctr" anchorCtr="0">
          <a:noAutofit/>
        </a:bodyPr>
        <a:lstStyle/>
        <a:p>
          <a:pPr marL="0" lvl="0" indent="0" algn="l" defTabSz="622300">
            <a:lnSpc>
              <a:spcPct val="90000"/>
            </a:lnSpc>
            <a:spcBef>
              <a:spcPct val="0"/>
            </a:spcBef>
            <a:spcAft>
              <a:spcPct val="35000"/>
            </a:spcAft>
            <a:buNone/>
          </a:pPr>
          <a:r>
            <a:rPr lang="en-US" sz="1400" kern="1200"/>
            <a:t>Simultaneously, we utilize the T5 model for text summarization, training it to generate concise summaries of input text. Model evaluation involves assessing the sentiment analysis model's accuracy and the text summarization model's quality using appropriate metrics on validation data. Finally, we analyze the results, visualize performance metrics, and discuss the findings, emphasizing the effectiveness of BERT and T5 models in enhancing sentiment analysis and text summarization tasks while outlining potential areas for future research.</a:t>
          </a:r>
        </a:p>
      </dsp:txBody>
      <dsp:txXfrm>
        <a:off x="1745801" y="2342169"/>
        <a:ext cx="8769798" cy="15115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478AF-B1E3-407B-B401-1D439FD27C97}">
      <dsp:nvSpPr>
        <dsp:cNvPr id="0" name=""/>
        <dsp:cNvSpPr/>
      </dsp:nvSpPr>
      <dsp:spPr>
        <a:xfrm>
          <a:off x="1160005" y="833298"/>
          <a:ext cx="1291154" cy="1291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3D84B6-4A4F-443C-979D-47EB3941A89A}">
      <dsp:nvSpPr>
        <dsp:cNvPr id="0" name=""/>
        <dsp:cNvSpPr/>
      </dsp:nvSpPr>
      <dsp:spPr>
        <a:xfrm>
          <a:off x="370966" y="2594763"/>
          <a:ext cx="2869233" cy="1372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Collection: Put together a large set of tweets that are related to your topic. To get tweets based on keywords, hashtags, or user you can use Twitter APIs or third-party tools.</a:t>
          </a:r>
        </a:p>
      </dsp:txBody>
      <dsp:txXfrm>
        <a:off x="370966" y="2594763"/>
        <a:ext cx="2869233" cy="1372675"/>
      </dsp:txXfrm>
    </dsp:sp>
    <dsp:sp modelId="{DB72E85B-8D76-4206-9EB7-2B5BA38B5051}">
      <dsp:nvSpPr>
        <dsp:cNvPr id="0" name=""/>
        <dsp:cNvSpPr/>
      </dsp:nvSpPr>
      <dsp:spPr>
        <a:xfrm>
          <a:off x="4531354" y="833298"/>
          <a:ext cx="1291154" cy="1291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2504A3-8317-41CD-9CAF-EEFBC45CAB60}">
      <dsp:nvSpPr>
        <dsp:cNvPr id="0" name=""/>
        <dsp:cNvSpPr/>
      </dsp:nvSpPr>
      <dsp:spPr>
        <a:xfrm>
          <a:off x="3742315" y="2594763"/>
          <a:ext cx="2869233" cy="1372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Getting ready: Get rid of extraneous things like URLs, mentions, and hashtags from the raw tweet text to clean it up. Break up the text into words or subwords so that it can be processed further.</a:t>
          </a:r>
        </a:p>
      </dsp:txBody>
      <dsp:txXfrm>
        <a:off x="3742315" y="2594763"/>
        <a:ext cx="2869233" cy="1372675"/>
      </dsp:txXfrm>
    </dsp:sp>
    <dsp:sp modelId="{F8D1E64F-938B-46D9-9984-C32D212D9C26}">
      <dsp:nvSpPr>
        <dsp:cNvPr id="0" name=""/>
        <dsp:cNvSpPr/>
      </dsp:nvSpPr>
      <dsp:spPr>
        <a:xfrm>
          <a:off x="7902703" y="833298"/>
          <a:ext cx="1291154" cy="1291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D37A4E-D71E-4F17-9FFF-8C67C840CAC7}">
      <dsp:nvSpPr>
        <dsp:cNvPr id="0" name=""/>
        <dsp:cNvSpPr/>
      </dsp:nvSpPr>
      <dsp:spPr>
        <a:xfrm>
          <a:off x="7113664" y="2594763"/>
          <a:ext cx="2869233" cy="1372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BERT and T5 work better: Use a big set of text data to train the BERT and T5 models ahead of time. Use the collected tweet dataset to fine-tune these models for your specific sentiment analysis job. One way to improve the models is to use methods like transfer learning and change the model's parameters to fit the dataset better.</a:t>
          </a:r>
        </a:p>
      </dsp:txBody>
      <dsp:txXfrm>
        <a:off x="7113664" y="2594763"/>
        <a:ext cx="2869233" cy="13726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883DB-F102-4A2D-B3FB-5D660143E5F7}">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DF3B6-3BA5-4E98-91A8-AFC318730F24}">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6BA2A8-7B90-4223-8A46-EA16588B00D9}">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The dataset used in this project consists of Twitter data, specifically tweets related to various entities or topics, along with their corresponding sentiments. Each entry in the dataset contains the following information:</a:t>
          </a:r>
        </a:p>
      </dsp:txBody>
      <dsp:txXfrm>
        <a:off x="1058686" y="1808"/>
        <a:ext cx="9456913" cy="916611"/>
      </dsp:txXfrm>
    </dsp:sp>
    <dsp:sp modelId="{42D30015-05DB-4760-BDB6-9C2FE43FDC5C}">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71C0E1-48BA-4ADB-9E6A-924D9F720391}">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D113C6-BB68-4CBC-8F9B-9A45A7D64641}">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1.ID: Unique identifier for each tweet.</a:t>
          </a:r>
        </a:p>
      </dsp:txBody>
      <dsp:txXfrm>
        <a:off x="1058686" y="1147573"/>
        <a:ext cx="9456913" cy="916611"/>
      </dsp:txXfrm>
    </dsp:sp>
    <dsp:sp modelId="{1DCA4E14-2244-44CC-8D03-BECA440E4A5C}">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3D67D7-95C3-4607-825A-C638A74C6586}">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804774-01FA-4238-828D-E2904256AF11}">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dirty="0"/>
            <a:t>2.Entity: The entity or topic associated with the tweet.</a:t>
          </a:r>
        </a:p>
      </dsp:txBody>
      <dsp:txXfrm>
        <a:off x="1058686" y="2293338"/>
        <a:ext cx="9456913" cy="916611"/>
      </dsp:txXfrm>
    </dsp:sp>
    <dsp:sp modelId="{96290830-7515-4081-8ABC-3CFE28B18F29}">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4D7AE-9DE0-417F-B956-B63B866576A9}">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51A0F2-3F76-4C6E-82E5-DE47492BF5CA}">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3.Text: The actual text content of the tweet.</a:t>
          </a:r>
        </a:p>
      </dsp:txBody>
      <dsp:txXfrm>
        <a:off x="1058686" y="3439103"/>
        <a:ext cx="9456913" cy="9166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BA1A0-B72A-4E38-978B-D552F75271FD}">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5C6357-BC71-4DEA-AAF6-4C90546425EE}">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5B59A1-2C8A-43E4-9501-61E59E239BFE}">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55650">
            <a:lnSpc>
              <a:spcPct val="90000"/>
            </a:lnSpc>
            <a:spcBef>
              <a:spcPct val="0"/>
            </a:spcBef>
            <a:spcAft>
              <a:spcPct val="35000"/>
            </a:spcAft>
            <a:buNone/>
          </a:pPr>
          <a:r>
            <a:rPr lang="en-US" sz="1700" kern="1200"/>
            <a:t>The dataset is divided into two parts: training data and validation data. The training data is used to train the sentiment classification model (BERT), while the validation data is used to evaluate the model's performance. Both datasets are preprocessed and cleaned before being fed into the machine learning models.</a:t>
          </a:r>
        </a:p>
      </dsp:txBody>
      <dsp:txXfrm>
        <a:off x="1509882" y="708097"/>
        <a:ext cx="9005717" cy="1307257"/>
      </dsp:txXfrm>
    </dsp:sp>
    <dsp:sp modelId="{41B6F37D-8E3E-4A52-92D9-7AD4685CB7B8}">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9F7A7E-CA63-4491-B2E7-2277C925B87E}">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6E1BA4-1D47-4E16-A624-A8101DB54250}">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55650">
            <a:lnSpc>
              <a:spcPct val="90000"/>
            </a:lnSpc>
            <a:spcBef>
              <a:spcPct val="0"/>
            </a:spcBef>
            <a:spcAft>
              <a:spcPct val="35000"/>
            </a:spcAft>
            <a:buNone/>
          </a:pPr>
          <a:r>
            <a:rPr lang="en-US" sz="1700" kern="1200"/>
            <a:t>The goal of using this dataset is to train a model that can accurately classify the sentiments expressed in tweets and then generate domain-specific summaries based on the predicted sentiment class. This will enable us to analyze public sentiment on Twitter more effectively and extract actionable insights from the data.</a:t>
          </a:r>
        </a:p>
      </dsp:txBody>
      <dsp:txXfrm>
        <a:off x="1509882" y="2342169"/>
        <a:ext cx="9005717" cy="1307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8E43F-AD6D-4471-9614-2C495BC0DEBB}">
      <dsp:nvSpPr>
        <dsp:cNvPr id="0" name=""/>
        <dsp:cNvSpPr/>
      </dsp:nvSpPr>
      <dsp:spPr>
        <a:xfrm>
          <a:off x="0" y="673"/>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B1E127-BCBC-4F97-9085-FF6AB403753F}">
      <dsp:nvSpPr>
        <dsp:cNvPr id="0" name=""/>
        <dsp:cNvSpPr/>
      </dsp:nvSpPr>
      <dsp:spPr>
        <a:xfrm>
          <a:off x="171028" y="127884"/>
          <a:ext cx="310960" cy="310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0AC565-2884-4388-B930-73B8902950DC}">
      <dsp:nvSpPr>
        <dsp:cNvPr id="0" name=""/>
        <dsp:cNvSpPr/>
      </dsp:nvSpPr>
      <dsp:spPr>
        <a:xfrm>
          <a:off x="653017" y="673"/>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dirty="0"/>
            <a:t>Algorithms/Pseudo code:</a:t>
          </a:r>
        </a:p>
      </dsp:txBody>
      <dsp:txXfrm>
        <a:off x="653017" y="673"/>
        <a:ext cx="5711206" cy="565383"/>
      </dsp:txXfrm>
    </dsp:sp>
    <dsp:sp modelId="{22F0EFC9-9875-470B-9036-DDC01F5781B9}">
      <dsp:nvSpPr>
        <dsp:cNvPr id="0" name=""/>
        <dsp:cNvSpPr/>
      </dsp:nvSpPr>
      <dsp:spPr>
        <a:xfrm>
          <a:off x="0" y="707402"/>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EEA388-7B56-4997-9E0A-A6D5F649B234}">
      <dsp:nvSpPr>
        <dsp:cNvPr id="0" name=""/>
        <dsp:cNvSpPr/>
      </dsp:nvSpPr>
      <dsp:spPr>
        <a:xfrm>
          <a:off x="171028" y="834613"/>
          <a:ext cx="310960" cy="310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06AE2-F108-4128-9492-933466C4EC99}">
      <dsp:nvSpPr>
        <dsp:cNvPr id="0" name=""/>
        <dsp:cNvSpPr/>
      </dsp:nvSpPr>
      <dsp:spPr>
        <a:xfrm>
          <a:off x="653017" y="707402"/>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a)Sentiment Analysis with BERT:</a:t>
          </a:r>
        </a:p>
      </dsp:txBody>
      <dsp:txXfrm>
        <a:off x="653017" y="707402"/>
        <a:ext cx="5711206" cy="565383"/>
      </dsp:txXfrm>
    </dsp:sp>
    <dsp:sp modelId="{458E125D-7E47-470B-8C34-5734D9CBA397}">
      <dsp:nvSpPr>
        <dsp:cNvPr id="0" name=""/>
        <dsp:cNvSpPr/>
      </dsp:nvSpPr>
      <dsp:spPr>
        <a:xfrm>
          <a:off x="0" y="1414130"/>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54E014-FA27-42F0-BB9F-F211354C155B}">
      <dsp:nvSpPr>
        <dsp:cNvPr id="0" name=""/>
        <dsp:cNvSpPr/>
      </dsp:nvSpPr>
      <dsp:spPr>
        <a:xfrm>
          <a:off x="171028" y="1541342"/>
          <a:ext cx="310960" cy="310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EE24B6-2075-4F50-B4F0-0907050684C3}">
      <dsp:nvSpPr>
        <dsp:cNvPr id="0" name=""/>
        <dsp:cNvSpPr/>
      </dsp:nvSpPr>
      <dsp:spPr>
        <a:xfrm>
          <a:off x="653017" y="1414130"/>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b)Tokenize the text data using the BERT tokenizer.</a:t>
          </a:r>
        </a:p>
      </dsp:txBody>
      <dsp:txXfrm>
        <a:off x="653017" y="1414130"/>
        <a:ext cx="5711206" cy="565383"/>
      </dsp:txXfrm>
    </dsp:sp>
    <dsp:sp modelId="{E447CDDC-C186-4293-95B0-C48A17F1774F}">
      <dsp:nvSpPr>
        <dsp:cNvPr id="0" name=""/>
        <dsp:cNvSpPr/>
      </dsp:nvSpPr>
      <dsp:spPr>
        <a:xfrm>
          <a:off x="0" y="2120859"/>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98258A-BE6E-4B9F-B5F7-59D6B481E31C}">
      <dsp:nvSpPr>
        <dsp:cNvPr id="0" name=""/>
        <dsp:cNvSpPr/>
      </dsp:nvSpPr>
      <dsp:spPr>
        <a:xfrm>
          <a:off x="171028" y="2248071"/>
          <a:ext cx="310960" cy="3109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6046F1-416D-40F1-874D-7B4C05109DE7}">
      <dsp:nvSpPr>
        <dsp:cNvPr id="0" name=""/>
        <dsp:cNvSpPr/>
      </dsp:nvSpPr>
      <dsp:spPr>
        <a:xfrm>
          <a:off x="653017" y="2120859"/>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c)Encode the sentiment labels using label encoding.</a:t>
          </a:r>
        </a:p>
      </dsp:txBody>
      <dsp:txXfrm>
        <a:off x="653017" y="2120859"/>
        <a:ext cx="5711206" cy="565383"/>
      </dsp:txXfrm>
    </dsp:sp>
    <dsp:sp modelId="{1A241A58-EBA5-41EC-B07E-CEFEB6927DC0}">
      <dsp:nvSpPr>
        <dsp:cNvPr id="0" name=""/>
        <dsp:cNvSpPr/>
      </dsp:nvSpPr>
      <dsp:spPr>
        <a:xfrm>
          <a:off x="0" y="2827588"/>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4B4FA3-83FC-4A7D-84DF-1CE6DC90C889}">
      <dsp:nvSpPr>
        <dsp:cNvPr id="0" name=""/>
        <dsp:cNvSpPr/>
      </dsp:nvSpPr>
      <dsp:spPr>
        <a:xfrm>
          <a:off x="171028" y="2954800"/>
          <a:ext cx="310960" cy="3109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8320DA-798A-48A6-B194-982AF53F059D}">
      <dsp:nvSpPr>
        <dsp:cNvPr id="0" name=""/>
        <dsp:cNvSpPr/>
      </dsp:nvSpPr>
      <dsp:spPr>
        <a:xfrm>
          <a:off x="653017" y="2827588"/>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d)Define a BERT-based sequence classification model using BertForSequenceClassification.</a:t>
          </a:r>
        </a:p>
      </dsp:txBody>
      <dsp:txXfrm>
        <a:off x="653017" y="2827588"/>
        <a:ext cx="5711206" cy="565383"/>
      </dsp:txXfrm>
    </dsp:sp>
    <dsp:sp modelId="{EB77CB2F-9973-4087-A375-D86F6360492F}">
      <dsp:nvSpPr>
        <dsp:cNvPr id="0" name=""/>
        <dsp:cNvSpPr/>
      </dsp:nvSpPr>
      <dsp:spPr>
        <a:xfrm>
          <a:off x="0" y="3534317"/>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63F38-6C82-4C64-B9D7-89DD3E5E687A}">
      <dsp:nvSpPr>
        <dsp:cNvPr id="0" name=""/>
        <dsp:cNvSpPr/>
      </dsp:nvSpPr>
      <dsp:spPr>
        <a:xfrm>
          <a:off x="171028" y="3661529"/>
          <a:ext cx="310960" cy="31096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5F9B04-8D46-4116-83C6-4352A2FAE9ED}">
      <dsp:nvSpPr>
        <dsp:cNvPr id="0" name=""/>
        <dsp:cNvSpPr/>
      </dsp:nvSpPr>
      <dsp:spPr>
        <a:xfrm>
          <a:off x="653017" y="3534317"/>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e)Prepare the training data as input tensors and create a DataLoader for batch processing.</a:t>
          </a:r>
        </a:p>
      </dsp:txBody>
      <dsp:txXfrm>
        <a:off x="653017" y="3534317"/>
        <a:ext cx="5711206" cy="565383"/>
      </dsp:txXfrm>
    </dsp:sp>
    <dsp:sp modelId="{8810AC5D-575B-4E24-8E68-6A519B2EF5BE}">
      <dsp:nvSpPr>
        <dsp:cNvPr id="0" name=""/>
        <dsp:cNvSpPr/>
      </dsp:nvSpPr>
      <dsp:spPr>
        <a:xfrm>
          <a:off x="0" y="4241046"/>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458EC-E1D3-448D-860C-2CB64D03DC1B}">
      <dsp:nvSpPr>
        <dsp:cNvPr id="0" name=""/>
        <dsp:cNvSpPr/>
      </dsp:nvSpPr>
      <dsp:spPr>
        <a:xfrm>
          <a:off x="171028" y="4368258"/>
          <a:ext cx="310960" cy="31096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D3A1C2-3453-4050-A548-CF3018867D5C}">
      <dsp:nvSpPr>
        <dsp:cNvPr id="0" name=""/>
        <dsp:cNvSpPr/>
      </dsp:nvSpPr>
      <dsp:spPr>
        <a:xfrm>
          <a:off x="653017" y="4241046"/>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f)Train the BERT model on the training data using an optimizer such as AdamW.</a:t>
          </a:r>
        </a:p>
      </dsp:txBody>
      <dsp:txXfrm>
        <a:off x="653017" y="4241046"/>
        <a:ext cx="5711206" cy="565383"/>
      </dsp:txXfrm>
    </dsp:sp>
    <dsp:sp modelId="{72A9CBCD-E142-4805-AC1B-FD8102390548}">
      <dsp:nvSpPr>
        <dsp:cNvPr id="0" name=""/>
        <dsp:cNvSpPr/>
      </dsp:nvSpPr>
      <dsp:spPr>
        <a:xfrm>
          <a:off x="0" y="4947775"/>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5A36D1-FF1B-4E0E-B1D3-C566147B9240}">
      <dsp:nvSpPr>
        <dsp:cNvPr id="0" name=""/>
        <dsp:cNvSpPr/>
      </dsp:nvSpPr>
      <dsp:spPr>
        <a:xfrm>
          <a:off x="171028" y="5074986"/>
          <a:ext cx="310960" cy="31096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B9F0CF-3B50-450F-AB09-1B1EC9193BA0}">
      <dsp:nvSpPr>
        <dsp:cNvPr id="0" name=""/>
        <dsp:cNvSpPr/>
      </dsp:nvSpPr>
      <dsp:spPr>
        <a:xfrm>
          <a:off x="653017" y="4947775"/>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g)Evaluate the trained model on validation data to assess accuracy and performance.</a:t>
          </a:r>
        </a:p>
      </dsp:txBody>
      <dsp:txXfrm>
        <a:off x="653017" y="4947775"/>
        <a:ext cx="5711206" cy="5653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43D2F-2A88-40F9-94D3-2452AF9824AC}">
      <dsp:nvSpPr>
        <dsp:cNvPr id="0" name=""/>
        <dsp:cNvSpPr/>
      </dsp:nvSpPr>
      <dsp:spPr>
        <a:xfrm>
          <a:off x="82613" y="911126"/>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AE735-7814-4E29-AE22-91C402F60D89}">
      <dsp:nvSpPr>
        <dsp:cNvPr id="0" name=""/>
        <dsp:cNvSpPr/>
      </dsp:nvSpPr>
      <dsp:spPr>
        <a:xfrm>
          <a:off x="271034" y="1099548"/>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EA8971-D967-4C47-B8FF-EAF61C1A6969}">
      <dsp:nvSpPr>
        <dsp:cNvPr id="0" name=""/>
        <dsp:cNvSpPr/>
      </dsp:nvSpPr>
      <dsp:spPr>
        <a:xfrm>
          <a:off x="1172126"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a)Tokenize the text data using the T5 tokenizer.</a:t>
          </a:r>
        </a:p>
      </dsp:txBody>
      <dsp:txXfrm>
        <a:off x="1172126" y="911126"/>
        <a:ext cx="2114937" cy="897246"/>
      </dsp:txXfrm>
    </dsp:sp>
    <dsp:sp modelId="{DFE20F72-DF25-4AC0-B58F-07A7781458D9}">
      <dsp:nvSpPr>
        <dsp:cNvPr id="0" name=""/>
        <dsp:cNvSpPr/>
      </dsp:nvSpPr>
      <dsp:spPr>
        <a:xfrm>
          <a:off x="3655575" y="911126"/>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F5DFF-8E50-4E42-BCEF-59EA308EFCD7}">
      <dsp:nvSpPr>
        <dsp:cNvPr id="0" name=""/>
        <dsp:cNvSpPr/>
      </dsp:nvSpPr>
      <dsp:spPr>
        <a:xfrm>
          <a:off x="3843996" y="1099548"/>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8A9C6E-9938-4DD5-806A-B8ADF00DFE7E}">
      <dsp:nvSpPr>
        <dsp:cNvPr id="0" name=""/>
        <dsp:cNvSpPr/>
      </dsp:nvSpPr>
      <dsp:spPr>
        <a:xfrm>
          <a:off x="4745088"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b)Define a T5-based conditional generation model using T5ForConditionalGeneration.</a:t>
          </a:r>
        </a:p>
      </dsp:txBody>
      <dsp:txXfrm>
        <a:off x="4745088" y="911126"/>
        <a:ext cx="2114937" cy="897246"/>
      </dsp:txXfrm>
    </dsp:sp>
    <dsp:sp modelId="{58C49F97-38A1-4305-98E1-0CB1DFE5902C}">
      <dsp:nvSpPr>
        <dsp:cNvPr id="0" name=""/>
        <dsp:cNvSpPr/>
      </dsp:nvSpPr>
      <dsp:spPr>
        <a:xfrm>
          <a:off x="7228536" y="911126"/>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88D71-FBD9-47B9-B138-D4974131EACA}">
      <dsp:nvSpPr>
        <dsp:cNvPr id="0" name=""/>
        <dsp:cNvSpPr/>
      </dsp:nvSpPr>
      <dsp:spPr>
        <a:xfrm>
          <a:off x="7416958" y="1099548"/>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40D2CA-26A0-40C6-92EE-CEC94A36DEEF}">
      <dsp:nvSpPr>
        <dsp:cNvPr id="0" name=""/>
        <dsp:cNvSpPr/>
      </dsp:nvSpPr>
      <dsp:spPr>
        <a:xfrm>
          <a:off x="8318049"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c)Prepare the training data as input tensors and create a DataLoader for batch processing.</a:t>
          </a:r>
        </a:p>
      </dsp:txBody>
      <dsp:txXfrm>
        <a:off x="8318049" y="911126"/>
        <a:ext cx="2114937" cy="897246"/>
      </dsp:txXfrm>
    </dsp:sp>
    <dsp:sp modelId="{26CF96A4-DEAB-4E3F-A77F-77ACF23BB34C}">
      <dsp:nvSpPr>
        <dsp:cNvPr id="0" name=""/>
        <dsp:cNvSpPr/>
      </dsp:nvSpPr>
      <dsp:spPr>
        <a:xfrm>
          <a:off x="82613" y="2549151"/>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FB193B-FB1A-4041-9368-D472E0489CEC}">
      <dsp:nvSpPr>
        <dsp:cNvPr id="0" name=""/>
        <dsp:cNvSpPr/>
      </dsp:nvSpPr>
      <dsp:spPr>
        <a:xfrm>
          <a:off x="271034" y="273757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B4A81C-0342-4D2E-86A0-FD72ABB7ED96}">
      <dsp:nvSpPr>
        <dsp:cNvPr id="0" name=""/>
        <dsp:cNvSpPr/>
      </dsp:nvSpPr>
      <dsp:spPr>
        <a:xfrm>
          <a:off x="1172126"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d)Train the T5 model on the training data using an optimizer such as AdamW.</a:t>
          </a:r>
        </a:p>
      </dsp:txBody>
      <dsp:txXfrm>
        <a:off x="1172126" y="2549151"/>
        <a:ext cx="2114937" cy="897246"/>
      </dsp:txXfrm>
    </dsp:sp>
    <dsp:sp modelId="{54070564-3339-469E-A078-2C6C16E32FA1}">
      <dsp:nvSpPr>
        <dsp:cNvPr id="0" name=""/>
        <dsp:cNvSpPr/>
      </dsp:nvSpPr>
      <dsp:spPr>
        <a:xfrm>
          <a:off x="3655575" y="2549151"/>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91D076-25F5-4D46-BA73-8A5A0F75CE8A}">
      <dsp:nvSpPr>
        <dsp:cNvPr id="0" name=""/>
        <dsp:cNvSpPr/>
      </dsp:nvSpPr>
      <dsp:spPr>
        <a:xfrm>
          <a:off x="3843996" y="273757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995765-E115-47CC-A6A9-EDE9F4AB70B7}">
      <dsp:nvSpPr>
        <dsp:cNvPr id="0" name=""/>
        <dsp:cNvSpPr/>
      </dsp:nvSpPr>
      <dsp:spPr>
        <a:xfrm>
          <a:off x="4745088"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e)Evaluate the trained model on a separate validation dataset to assess the quality of generated summaries.</a:t>
          </a:r>
        </a:p>
      </dsp:txBody>
      <dsp:txXfrm>
        <a:off x="4745088" y="2549151"/>
        <a:ext cx="2114937" cy="8972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F45CA-DA13-40D4-844D-77F41E27BE1F}">
      <dsp:nvSpPr>
        <dsp:cNvPr id="0" name=""/>
        <dsp:cNvSpPr/>
      </dsp:nvSpPr>
      <dsp:spPr>
        <a:xfrm>
          <a:off x="3594" y="1530256"/>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8DE254-6283-4C02-8603-B5EB18858DE2}">
      <dsp:nvSpPr>
        <dsp:cNvPr id="0" name=""/>
        <dsp:cNvSpPr/>
      </dsp:nvSpPr>
      <dsp:spPr>
        <a:xfrm>
          <a:off x="198194" y="1715126"/>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Implementation</a:t>
          </a:r>
          <a:r>
            <a:rPr lang="en-US" sz="1300" kern="1200"/>
            <a:t> </a:t>
          </a:r>
          <a:r>
            <a:rPr lang="en-US" sz="1300" b="1" kern="1200"/>
            <a:t>Libraries:</a:t>
          </a:r>
          <a:endParaRPr lang="en-US" sz="1300" kern="1200"/>
        </a:p>
      </dsp:txBody>
      <dsp:txXfrm>
        <a:off x="230767" y="1747699"/>
        <a:ext cx="1686255" cy="1046994"/>
      </dsp:txXfrm>
    </dsp:sp>
    <dsp:sp modelId="{0A010366-70D5-446A-A300-AB7477B81EFB}">
      <dsp:nvSpPr>
        <dsp:cNvPr id="0" name=""/>
        <dsp:cNvSpPr/>
      </dsp:nvSpPr>
      <dsp:spPr>
        <a:xfrm>
          <a:off x="2144196" y="1530256"/>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CD6186-ABC8-4813-8E82-07F55BCE1C4B}">
      <dsp:nvSpPr>
        <dsp:cNvPr id="0" name=""/>
        <dsp:cNvSpPr/>
      </dsp:nvSpPr>
      <dsp:spPr>
        <a:xfrm>
          <a:off x="2338796" y="1715126"/>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a)transformers: Used for tokenization and model architectures (BERT, T5).</a:t>
          </a:r>
        </a:p>
      </dsp:txBody>
      <dsp:txXfrm>
        <a:off x="2371369" y="1747699"/>
        <a:ext cx="1686255" cy="1046994"/>
      </dsp:txXfrm>
    </dsp:sp>
    <dsp:sp modelId="{EDA8CFEF-A138-4AE3-AB57-3C00CC7152D3}">
      <dsp:nvSpPr>
        <dsp:cNvPr id="0" name=""/>
        <dsp:cNvSpPr/>
      </dsp:nvSpPr>
      <dsp:spPr>
        <a:xfrm>
          <a:off x="4284798" y="1530256"/>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0208FA-CD74-43B9-91FB-9521E1B1E50F}">
      <dsp:nvSpPr>
        <dsp:cNvPr id="0" name=""/>
        <dsp:cNvSpPr/>
      </dsp:nvSpPr>
      <dsp:spPr>
        <a:xfrm>
          <a:off x="4479399" y="1715126"/>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b)torch: PyTorch library for building and training neural networks.</a:t>
          </a:r>
        </a:p>
      </dsp:txBody>
      <dsp:txXfrm>
        <a:off x="4511972" y="1747699"/>
        <a:ext cx="1686255" cy="1046994"/>
      </dsp:txXfrm>
    </dsp:sp>
    <dsp:sp modelId="{9F01AFD1-8387-405E-A9AD-B19D5A728C2C}">
      <dsp:nvSpPr>
        <dsp:cNvPr id="0" name=""/>
        <dsp:cNvSpPr/>
      </dsp:nvSpPr>
      <dsp:spPr>
        <a:xfrm>
          <a:off x="6425401" y="1530256"/>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0CD63F-06DF-4022-9AB5-158CD95AB53E}">
      <dsp:nvSpPr>
        <dsp:cNvPr id="0" name=""/>
        <dsp:cNvSpPr/>
      </dsp:nvSpPr>
      <dsp:spPr>
        <a:xfrm>
          <a:off x="6620001" y="1715126"/>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c)sklearn: Scikit-learn library for preprocessing and evaluation metrics.</a:t>
          </a:r>
        </a:p>
      </dsp:txBody>
      <dsp:txXfrm>
        <a:off x="6652574" y="1747699"/>
        <a:ext cx="1686255" cy="1046994"/>
      </dsp:txXfrm>
    </dsp:sp>
    <dsp:sp modelId="{4BFBB63F-712A-4385-AFAB-52E23F3416F5}">
      <dsp:nvSpPr>
        <dsp:cNvPr id="0" name=""/>
        <dsp:cNvSpPr/>
      </dsp:nvSpPr>
      <dsp:spPr>
        <a:xfrm>
          <a:off x="8566003" y="1530256"/>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CE3844-2C1F-43BC-8079-11C4B7E3600F}">
      <dsp:nvSpPr>
        <dsp:cNvPr id="0" name=""/>
        <dsp:cNvSpPr/>
      </dsp:nvSpPr>
      <dsp:spPr>
        <a:xfrm>
          <a:off x="8760603" y="1715126"/>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d)matplotlib, seaborn: Libraries for data visualization.</a:t>
          </a:r>
        </a:p>
      </dsp:txBody>
      <dsp:txXfrm>
        <a:off x="8793176" y="1747699"/>
        <a:ext cx="1686255" cy="104699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4/25/2024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18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7362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66474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70585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7948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61137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44977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39330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57828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4/25/2024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82585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4/25/2024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6784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79554140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65" r:id="rId6"/>
    <p:sldLayoutId id="2147483761" r:id="rId7"/>
    <p:sldLayoutId id="2147483762" r:id="rId8"/>
    <p:sldLayoutId id="2147483763" r:id="rId9"/>
    <p:sldLayoutId id="2147483764" r:id="rId10"/>
    <p:sldLayoutId id="214748376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ram2312/NLPProject" TargetMode="External"/><Relationship Id="rId2" Type="http://schemas.openxmlformats.org/officeDocument/2006/relationships/hyperlink" Target="https://www.kaggle.com/datasets/parulpandey/emotion-dataset/data?select=validation.csv"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Video 69" descr="Box Packages">
            <a:extLst>
              <a:ext uri="{FF2B5EF4-FFF2-40B4-BE49-F238E27FC236}">
                <a16:creationId xmlns:a16="http://schemas.microsoft.com/office/drawing/2014/main" id="{E851FFC2-A49C-EB2D-6FD6-117A165B2D6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1" cy="6857990"/>
          </a:xfrm>
          <a:prstGeom prst="rect">
            <a:avLst/>
          </a:prstGeom>
        </p:spPr>
      </p:pic>
      <p:sp>
        <p:nvSpPr>
          <p:cNvPr id="76" name="Rectangle 7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553" y="3091928"/>
            <a:ext cx="9078562" cy="2387600"/>
          </a:xfrm>
        </p:spPr>
        <p:txBody>
          <a:bodyPr>
            <a:normAutofit/>
          </a:bodyPr>
          <a:lstStyle/>
          <a:p>
            <a:r>
              <a:rPr lang="en-US" sz="4100" dirty="0">
                <a:solidFill>
                  <a:schemeClr val="bg1"/>
                </a:solidFill>
                <a:ea typeface="+mj-lt"/>
                <a:cs typeface="+mj-lt"/>
              </a:rPr>
              <a:t>Twitter Sentiment Analysis and </a:t>
            </a:r>
            <a:r>
              <a:rPr lang="en-US" sz="4100">
                <a:solidFill>
                  <a:schemeClr val="bg1"/>
                </a:solidFill>
                <a:ea typeface="+mj-lt"/>
                <a:cs typeface="+mj-lt"/>
              </a:rPr>
              <a:t>Text Summarization</a:t>
            </a:r>
            <a:endParaRPr lang="en-US" sz="4100" dirty="0">
              <a:solidFill>
                <a:schemeClr val="bg1"/>
              </a:solidFill>
            </a:endParaRPr>
          </a:p>
        </p:txBody>
      </p:sp>
      <p:sp>
        <p:nvSpPr>
          <p:cNvPr id="3" name="Subtitle 2"/>
          <p:cNvSpPr>
            <a:spLocks noGrp="1"/>
          </p:cNvSpPr>
          <p:nvPr>
            <p:ph type="subTitle" idx="1"/>
          </p:nvPr>
        </p:nvSpPr>
        <p:spPr>
          <a:xfrm>
            <a:off x="404553" y="5551469"/>
            <a:ext cx="9078562" cy="592975"/>
          </a:xfrm>
        </p:spPr>
        <p:txBody>
          <a:bodyPr vert="horz" lIns="91440" tIns="45720" rIns="91440" bIns="45720" rtlCol="0" anchor="ctr">
            <a:normAutofit/>
          </a:bodyPr>
          <a:lstStyle/>
          <a:p>
            <a:pPr>
              <a:lnSpc>
                <a:spcPct val="100000"/>
              </a:lnSpc>
            </a:pPr>
            <a:r>
              <a:rPr lang="en-US" sz="2200">
                <a:solidFill>
                  <a:schemeClr val="bg1"/>
                </a:solidFill>
              </a:rPr>
              <a:t>A Comprehensive Approach Leveraging BERT and T5 Transformers</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0"/>
                                        </p:tgtEl>
                                      </p:cBhvr>
                                    </p:cmd>
                                  </p:childTnLst>
                                </p:cTn>
                              </p:par>
                            </p:childTnLst>
                          </p:cTn>
                        </p:par>
                      </p:childTnLst>
                    </p:cTn>
                  </p:par>
                </p:childTnLst>
              </p:cTn>
              <p:nextCondLst>
                <p:cond evt="onClick" delay="0">
                  <p:tgtEl>
                    <p:spTgt spid="70"/>
                  </p:tgtEl>
                </p:cond>
              </p:nextCondLst>
            </p:seq>
            <p:video>
              <p:cMediaNode mute="1">
                <p:cTn id="12" repeatCount="indefinite" fill="hold" display="0">
                  <p:stCondLst>
                    <p:cond delay="indefinite"/>
                  </p:stCondLst>
                </p:cTn>
                <p:tgtEl>
                  <p:spTgt spid="7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6A56BD-BB1F-742B-09FB-0B011104D02B}"/>
              </a:ext>
            </a:extLst>
          </p:cNvPr>
          <p:cNvSpPr>
            <a:spLocks noGrp="1"/>
          </p:cNvSpPr>
          <p:nvPr>
            <p:ph type="title"/>
          </p:nvPr>
        </p:nvSpPr>
        <p:spPr>
          <a:xfrm>
            <a:off x="5080216" y="1076324"/>
            <a:ext cx="6272784" cy="1535051"/>
          </a:xfrm>
        </p:spPr>
        <p:txBody>
          <a:bodyPr anchor="b">
            <a:normAutofit/>
          </a:bodyPr>
          <a:lstStyle/>
          <a:p>
            <a:r>
              <a:rPr lang="en-US" sz="5200"/>
              <a:t>Exploratory Data Analysis</a:t>
            </a:r>
          </a:p>
        </p:txBody>
      </p:sp>
      <p:pic>
        <p:nvPicPr>
          <p:cNvPr id="5" name="Picture 4" descr="Financial graphs on a dark display">
            <a:extLst>
              <a:ext uri="{FF2B5EF4-FFF2-40B4-BE49-F238E27FC236}">
                <a16:creationId xmlns:a16="http://schemas.microsoft.com/office/drawing/2014/main" id="{53283A17-50C7-BCAF-EC78-D31C01FA7644}"/>
              </a:ext>
            </a:extLst>
          </p:cNvPr>
          <p:cNvPicPr>
            <a:picLocks noChangeAspect="1"/>
          </p:cNvPicPr>
          <p:nvPr/>
        </p:nvPicPr>
        <p:blipFill rotWithShape="1">
          <a:blip r:embed="rId2"/>
          <a:srcRect l="26566" r="32375"/>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10E103D-9BCD-9D75-F8B8-B4E6EED4B4B6}"/>
              </a:ext>
            </a:extLst>
          </p:cNvPr>
          <p:cNvSpPr>
            <a:spLocks noGrp="1"/>
          </p:cNvSpPr>
          <p:nvPr>
            <p:ph idx="1"/>
          </p:nvPr>
        </p:nvSpPr>
        <p:spPr>
          <a:xfrm>
            <a:off x="5080216" y="3351276"/>
            <a:ext cx="6272784" cy="2825686"/>
          </a:xfrm>
        </p:spPr>
        <p:txBody>
          <a:bodyPr vert="horz" lIns="91440" tIns="45720" rIns="91440" bIns="45720" rtlCol="0">
            <a:normAutofit/>
          </a:bodyPr>
          <a:lstStyle/>
          <a:p>
            <a:pPr>
              <a:lnSpc>
                <a:spcPct val="100000"/>
              </a:lnSpc>
            </a:pPr>
            <a:r>
              <a:rPr lang="en-US" sz="1100"/>
              <a:t>Sentiment Distribution: One aspect of EDA involves examining the distribution of sentiments across the dataset. This analysis helps understand the proportion of positive, negative, neutral, and irrelevant sentiments present in the data. Visualizations such as count plots or pie charts can be used to visualize this distribution.</a:t>
            </a:r>
          </a:p>
          <a:p>
            <a:pPr>
              <a:lnSpc>
                <a:spcPct val="100000"/>
              </a:lnSpc>
            </a:pPr>
            <a:r>
              <a:rPr lang="en-US" sz="1100"/>
              <a:t>Text Lengths: Another important aspect to explore is the distribution of text lengths in the dataset. This analysis helps understand the range and variability of tweet lengths, which can provide insights into the typical length of tweets in different sentiment categories. Histograms or box plots can be used to visualize this distribution.</a:t>
            </a:r>
          </a:p>
          <a:p>
            <a:pPr>
              <a:lnSpc>
                <a:spcPct val="100000"/>
              </a:lnSpc>
            </a:pPr>
            <a:r>
              <a:rPr lang="en-US" sz="1100"/>
              <a:t>Common Words: Additionally, exploring the most common words used in tweets can provide valuable insights into the topics and themes present in the dataset. Word clouds or bar plots can be used to visualize the frequency of occurrence of these words. This analysis can help identify key topics or trends associated with different sentiment categories.</a:t>
            </a:r>
          </a:p>
        </p:txBody>
      </p:sp>
    </p:spTree>
    <p:extLst>
      <p:ext uri="{BB962C8B-B14F-4D97-AF65-F5344CB8AC3E}">
        <p14:creationId xmlns:p14="http://schemas.microsoft.com/office/powerpoint/2010/main" val="4106503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 description has been provided for this image">
            <a:extLst>
              <a:ext uri="{FF2B5EF4-FFF2-40B4-BE49-F238E27FC236}">
                <a16:creationId xmlns:a16="http://schemas.microsoft.com/office/drawing/2014/main" id="{F92698E2-5C1A-6E6F-688C-69B215262A1B}"/>
              </a:ext>
            </a:extLst>
          </p:cNvPr>
          <p:cNvPicPr>
            <a:picLocks noChangeAspect="1"/>
          </p:cNvPicPr>
          <p:nvPr/>
        </p:nvPicPr>
        <p:blipFill>
          <a:blip r:embed="rId2"/>
          <a:stretch>
            <a:fillRect/>
          </a:stretch>
        </p:blipFill>
        <p:spPr>
          <a:xfrm>
            <a:off x="3175" y="940330"/>
            <a:ext cx="5592234" cy="4458759"/>
          </a:xfrm>
          <a:prstGeom prst="rect">
            <a:avLst/>
          </a:prstGeom>
        </p:spPr>
      </p:pic>
      <p:pic>
        <p:nvPicPr>
          <p:cNvPr id="5" name="Picture 4" descr="No description has been provided for this image">
            <a:extLst>
              <a:ext uri="{FF2B5EF4-FFF2-40B4-BE49-F238E27FC236}">
                <a16:creationId xmlns:a16="http://schemas.microsoft.com/office/drawing/2014/main" id="{E4F3A2E1-016C-094E-C6CF-405717E2D3F4}"/>
              </a:ext>
            </a:extLst>
          </p:cNvPr>
          <p:cNvPicPr>
            <a:picLocks noChangeAspect="1"/>
          </p:cNvPicPr>
          <p:nvPr/>
        </p:nvPicPr>
        <p:blipFill>
          <a:blip r:embed="rId3"/>
          <a:stretch>
            <a:fillRect/>
          </a:stretch>
        </p:blipFill>
        <p:spPr>
          <a:xfrm>
            <a:off x="6098647" y="802747"/>
            <a:ext cx="6016625" cy="4733925"/>
          </a:xfrm>
          <a:prstGeom prst="rect">
            <a:avLst/>
          </a:prstGeom>
        </p:spPr>
      </p:pic>
    </p:spTree>
    <p:extLst>
      <p:ext uri="{BB962C8B-B14F-4D97-AF65-F5344CB8AC3E}">
        <p14:creationId xmlns:p14="http://schemas.microsoft.com/office/powerpoint/2010/main" val="453113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 description has been provided for this image">
            <a:extLst>
              <a:ext uri="{FF2B5EF4-FFF2-40B4-BE49-F238E27FC236}">
                <a16:creationId xmlns:a16="http://schemas.microsoft.com/office/drawing/2014/main" id="{9A30F4CB-FE81-6144-A74D-64FA51479E2E}"/>
              </a:ext>
            </a:extLst>
          </p:cNvPr>
          <p:cNvPicPr>
            <a:picLocks noChangeAspect="1"/>
          </p:cNvPicPr>
          <p:nvPr/>
        </p:nvPicPr>
        <p:blipFill>
          <a:blip r:embed="rId2"/>
          <a:stretch>
            <a:fillRect/>
          </a:stretch>
        </p:blipFill>
        <p:spPr>
          <a:xfrm>
            <a:off x="-1058" y="1099079"/>
            <a:ext cx="5780617" cy="4659842"/>
          </a:xfrm>
          <a:prstGeom prst="rect">
            <a:avLst/>
          </a:prstGeom>
        </p:spPr>
      </p:pic>
      <p:pic>
        <p:nvPicPr>
          <p:cNvPr id="3" name="Picture 2" descr="No description has been provided for this image">
            <a:extLst>
              <a:ext uri="{FF2B5EF4-FFF2-40B4-BE49-F238E27FC236}">
                <a16:creationId xmlns:a16="http://schemas.microsoft.com/office/drawing/2014/main" id="{36499045-88ED-C84B-48E6-5F49FED7EA4C}"/>
              </a:ext>
            </a:extLst>
          </p:cNvPr>
          <p:cNvPicPr>
            <a:picLocks noChangeAspect="1"/>
          </p:cNvPicPr>
          <p:nvPr/>
        </p:nvPicPr>
        <p:blipFill>
          <a:blip r:embed="rId3"/>
          <a:stretch>
            <a:fillRect/>
          </a:stretch>
        </p:blipFill>
        <p:spPr>
          <a:xfrm>
            <a:off x="6195483" y="1099080"/>
            <a:ext cx="5992284" cy="4765675"/>
          </a:xfrm>
          <a:prstGeom prst="rect">
            <a:avLst/>
          </a:prstGeom>
        </p:spPr>
      </p:pic>
    </p:spTree>
    <p:extLst>
      <p:ext uri="{BB962C8B-B14F-4D97-AF65-F5344CB8AC3E}">
        <p14:creationId xmlns:p14="http://schemas.microsoft.com/office/powerpoint/2010/main" val="1809151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A677D05-F0BB-FA52-DF39-5C58171FD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48" y="1605703"/>
            <a:ext cx="5726552" cy="36465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C891BEB4-2BE7-3F60-114C-D82C8D244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941" y="1524000"/>
            <a:ext cx="5726552" cy="372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4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o description has been provided for this image">
            <a:extLst>
              <a:ext uri="{FF2B5EF4-FFF2-40B4-BE49-F238E27FC236}">
                <a16:creationId xmlns:a16="http://schemas.microsoft.com/office/drawing/2014/main" id="{276F2DBF-2911-16B0-78B5-B68B719AECF0}"/>
              </a:ext>
            </a:extLst>
          </p:cNvPr>
          <p:cNvPicPr>
            <a:picLocks noChangeAspect="1"/>
          </p:cNvPicPr>
          <p:nvPr/>
        </p:nvPicPr>
        <p:blipFill>
          <a:blip r:embed="rId2"/>
          <a:stretch>
            <a:fillRect/>
          </a:stretch>
        </p:blipFill>
        <p:spPr>
          <a:xfrm>
            <a:off x="1571625" y="1014413"/>
            <a:ext cx="9048750" cy="4829175"/>
          </a:xfrm>
          <a:prstGeom prst="rect">
            <a:avLst/>
          </a:prstGeom>
        </p:spPr>
      </p:pic>
    </p:spTree>
    <p:extLst>
      <p:ext uri="{BB962C8B-B14F-4D97-AF65-F5344CB8AC3E}">
        <p14:creationId xmlns:p14="http://schemas.microsoft.com/office/powerpoint/2010/main" val="1725387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B3B8AF-12A9-8A47-6AA2-95037F9F3FCB}"/>
              </a:ext>
            </a:extLst>
          </p:cNvPr>
          <p:cNvSpPr>
            <a:spLocks noGrp="1"/>
          </p:cNvSpPr>
          <p:nvPr>
            <p:ph type="title"/>
          </p:nvPr>
        </p:nvSpPr>
        <p:spPr>
          <a:xfrm>
            <a:off x="621792" y="1161288"/>
            <a:ext cx="3602736" cy="4526280"/>
          </a:xfrm>
        </p:spPr>
        <p:txBody>
          <a:bodyPr>
            <a:normAutofit/>
          </a:bodyPr>
          <a:lstStyle/>
          <a:p>
            <a:r>
              <a:rPr lang="en-US" sz="3400"/>
              <a:t>Implementation</a:t>
            </a:r>
          </a:p>
        </p:txBody>
      </p:sp>
      <p:sp>
        <p:nvSpPr>
          <p:cNvPr id="24" name="Rectangle 2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C3F4BF8-3D8E-C2B6-742C-D0DC806D5328}"/>
              </a:ext>
            </a:extLst>
          </p:cNvPr>
          <p:cNvGraphicFramePr>
            <a:graphicFrameLocks noGrp="1"/>
          </p:cNvGraphicFramePr>
          <p:nvPr>
            <p:ph idx="1"/>
            <p:extLst>
              <p:ext uri="{D42A27DB-BD31-4B8C-83A1-F6EECF244321}">
                <p14:modId xmlns:p14="http://schemas.microsoft.com/office/powerpoint/2010/main" val="361069008"/>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9331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798F3FD-D851-4A48-10A1-411A834B96F5}"/>
              </a:ext>
            </a:extLst>
          </p:cNvPr>
          <p:cNvGraphicFramePr>
            <a:graphicFrameLocks noGrp="1"/>
          </p:cNvGraphicFramePr>
          <p:nvPr>
            <p:ph idx="1"/>
            <p:extLst>
              <p:ext uri="{D42A27DB-BD31-4B8C-83A1-F6EECF244321}">
                <p14:modId xmlns:p14="http://schemas.microsoft.com/office/powerpoint/2010/main" val="171550425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3BA8942-1403-C5B6-2167-71752BD57AF8}"/>
              </a:ext>
            </a:extLst>
          </p:cNvPr>
          <p:cNvSpPr txBox="1"/>
          <p:nvPr/>
        </p:nvSpPr>
        <p:spPr>
          <a:xfrm>
            <a:off x="759626" y="1133722"/>
            <a:ext cx="6449247" cy="400110"/>
          </a:xfrm>
          <a:prstGeom prst="rect">
            <a:avLst/>
          </a:prstGeom>
          <a:noFill/>
        </p:spPr>
        <p:txBody>
          <a:bodyPr wrap="square">
            <a:spAutoFit/>
          </a:bodyPr>
          <a:lstStyle/>
          <a:p>
            <a:pPr marL="0" indent="0">
              <a:buNone/>
            </a:pPr>
            <a:r>
              <a:rPr lang="en-US" sz="2000" b="1" dirty="0">
                <a:latin typeface="Söhne"/>
              </a:rPr>
              <a:t>Text Summarization with T5:</a:t>
            </a:r>
          </a:p>
        </p:txBody>
      </p:sp>
    </p:spTree>
    <p:extLst>
      <p:ext uri="{BB962C8B-B14F-4D97-AF65-F5344CB8AC3E}">
        <p14:creationId xmlns:p14="http://schemas.microsoft.com/office/powerpoint/2010/main" val="124548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Box 2">
            <a:extLst>
              <a:ext uri="{FF2B5EF4-FFF2-40B4-BE49-F238E27FC236}">
                <a16:creationId xmlns:a16="http://schemas.microsoft.com/office/drawing/2014/main" id="{038473B8-32A5-5B7F-512E-361FDD13175B}"/>
              </a:ext>
            </a:extLst>
          </p:cNvPr>
          <p:cNvGraphicFramePr/>
          <p:nvPr>
            <p:extLst>
              <p:ext uri="{D42A27DB-BD31-4B8C-83A1-F6EECF244321}">
                <p14:modId xmlns:p14="http://schemas.microsoft.com/office/powerpoint/2010/main" val="155370197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999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8EE73E32-272C-3B9E-9984-DC9C279CA5C3}"/>
              </a:ext>
            </a:extLst>
          </p:cNvPr>
          <p:cNvGraphicFramePr>
            <a:graphicFrameLocks noGrp="1"/>
          </p:cNvGraphicFramePr>
          <p:nvPr>
            <p:ph idx="1"/>
            <p:extLst>
              <p:ext uri="{D42A27DB-BD31-4B8C-83A1-F6EECF244321}">
                <p14:modId xmlns:p14="http://schemas.microsoft.com/office/powerpoint/2010/main" val="1360356919"/>
              </p:ext>
            </p:extLst>
          </p:nvPr>
        </p:nvGraphicFramePr>
        <p:xfrm>
          <a:off x="1011936" y="0"/>
          <a:ext cx="10168128" cy="564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3071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8D2C-11A3-B95E-7CF7-3BB08796B546}"/>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8E261EBE-793F-29CC-244B-B4F6BC6A99BC}"/>
              </a:ext>
            </a:extLst>
          </p:cNvPr>
          <p:cNvSpPr>
            <a:spLocks noGrp="1"/>
          </p:cNvSpPr>
          <p:nvPr>
            <p:ph idx="1"/>
          </p:nvPr>
        </p:nvSpPr>
        <p:spPr/>
        <p:txBody>
          <a:bodyPr vert="horz" lIns="91440" tIns="45720" rIns="91440" bIns="45720" rtlCol="0" anchor="t">
            <a:normAutofit fontScale="92500" lnSpcReduction="10000"/>
          </a:bodyPr>
          <a:lstStyle/>
          <a:p>
            <a:pPr algn="l">
              <a:buFont typeface="+mj-lt"/>
              <a:buAutoNum type="arabicPeriod"/>
            </a:pPr>
            <a:r>
              <a:rPr lang="en-US" b="1" i="0" dirty="0">
                <a:solidFill>
                  <a:srgbClr val="0D0D0D"/>
                </a:solidFill>
                <a:effectLst/>
                <a:highlight>
                  <a:srgbClr val="FFFFFF"/>
                </a:highlight>
                <a:latin typeface="Söhne"/>
              </a:rPr>
              <a:t>Sentiment Analysis with BERT:</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Accuracy: 0.867</a:t>
            </a:r>
          </a:p>
          <a:p>
            <a:pPr marL="742950" lvl="1" indent="-285750" algn="l">
              <a:buFont typeface="+mj-lt"/>
              <a:buAutoNum type="arabicPeriod"/>
            </a:pPr>
            <a:r>
              <a:rPr lang="en-US" b="0" i="0" dirty="0">
                <a:solidFill>
                  <a:srgbClr val="0D0D0D"/>
                </a:solidFill>
                <a:effectLst/>
                <a:highlight>
                  <a:srgbClr val="FFFFFF"/>
                </a:highlight>
                <a:latin typeface="Söhne"/>
              </a:rPr>
              <a:t>Classification Report:</a:t>
            </a:r>
          </a:p>
          <a:p>
            <a:pPr marL="1143000" lvl="2" indent="-228600" algn="l">
              <a:buFont typeface="+mj-lt"/>
              <a:buAutoNum type="arabicPeriod"/>
            </a:pPr>
            <a:r>
              <a:rPr lang="en-US" b="0" i="0" dirty="0">
                <a:solidFill>
                  <a:srgbClr val="0D0D0D"/>
                </a:solidFill>
                <a:effectLst/>
                <a:highlight>
                  <a:srgbClr val="FFFFFF"/>
                </a:highlight>
                <a:latin typeface="Söhne"/>
              </a:rPr>
              <a:t>Irrelevant: Precision - 1.0, Recall - 0.357, F1-score - 0.526</a:t>
            </a:r>
          </a:p>
          <a:p>
            <a:pPr algn="l"/>
            <a:r>
              <a:rPr lang="en-US" b="1" i="0" dirty="0">
                <a:solidFill>
                  <a:srgbClr val="0D0D0D"/>
                </a:solidFill>
                <a:effectLst/>
                <a:highlight>
                  <a:srgbClr val="FFFFFF"/>
                </a:highlight>
                <a:latin typeface="Söhne"/>
              </a:rPr>
              <a:t>Visual Diagrams for Results with Explanation:</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Confusion Matrix for Validation Data:</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A heatmap visualization showing the confusion matrix for the validation data, with actual sentiment labels on the y-axis and predicted sentiment labels on the x-axis.</a:t>
            </a:r>
          </a:p>
          <a:p>
            <a:pPr marL="742950" lvl="1" indent="-285750" algn="l">
              <a:buFont typeface="+mj-lt"/>
              <a:buAutoNum type="arabicPeriod"/>
            </a:pPr>
            <a:r>
              <a:rPr lang="en-US" b="0" i="0" dirty="0">
                <a:solidFill>
                  <a:srgbClr val="0D0D0D"/>
                </a:solidFill>
                <a:effectLst/>
                <a:highlight>
                  <a:srgbClr val="FFFFFF"/>
                </a:highlight>
                <a:latin typeface="Söhne"/>
              </a:rPr>
              <a:t>Explanation: This diagram helps in assessing the model's performance by visualizing the distribution of correct and incorrect predictions across different sentiment classes.</a:t>
            </a:r>
          </a:p>
        </p:txBody>
      </p:sp>
    </p:spTree>
    <p:extLst>
      <p:ext uri="{BB962C8B-B14F-4D97-AF65-F5344CB8AC3E}">
        <p14:creationId xmlns:p14="http://schemas.microsoft.com/office/powerpoint/2010/main" val="796163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094B0-46F8-F197-13FD-2F5145ECA3B4}"/>
              </a:ext>
            </a:extLst>
          </p:cNvPr>
          <p:cNvSpPr>
            <a:spLocks noGrp="1"/>
          </p:cNvSpPr>
          <p:nvPr>
            <p:ph type="title"/>
          </p:nvPr>
        </p:nvSpPr>
        <p:spPr>
          <a:xfrm>
            <a:off x="5080216" y="1076324"/>
            <a:ext cx="6272784" cy="1535051"/>
          </a:xfrm>
        </p:spPr>
        <p:txBody>
          <a:bodyPr anchor="b">
            <a:normAutofit/>
          </a:bodyPr>
          <a:lstStyle/>
          <a:p>
            <a:r>
              <a:rPr lang="en-US" sz="5200"/>
              <a:t>Introduction </a:t>
            </a:r>
          </a:p>
        </p:txBody>
      </p:sp>
      <p:pic>
        <p:nvPicPr>
          <p:cNvPr id="5" name="Picture 4" descr="A 3D pattern of ring shapes connected by lines">
            <a:extLst>
              <a:ext uri="{FF2B5EF4-FFF2-40B4-BE49-F238E27FC236}">
                <a16:creationId xmlns:a16="http://schemas.microsoft.com/office/drawing/2014/main" id="{BAE93777-008B-162D-F4F9-EA25A51DD8E4}"/>
              </a:ext>
            </a:extLst>
          </p:cNvPr>
          <p:cNvPicPr>
            <a:picLocks noChangeAspect="1"/>
          </p:cNvPicPr>
          <p:nvPr/>
        </p:nvPicPr>
        <p:blipFill rotWithShape="1">
          <a:blip r:embed="rId2"/>
          <a:srcRect l="15162" r="47885"/>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850716B-0900-00A8-7297-58A3F9D009A8}"/>
              </a:ext>
            </a:extLst>
          </p:cNvPr>
          <p:cNvSpPr>
            <a:spLocks noGrp="1"/>
          </p:cNvSpPr>
          <p:nvPr>
            <p:ph idx="1"/>
          </p:nvPr>
        </p:nvSpPr>
        <p:spPr>
          <a:xfrm>
            <a:off x="5080216" y="3351276"/>
            <a:ext cx="6272784" cy="2825686"/>
          </a:xfrm>
        </p:spPr>
        <p:txBody>
          <a:bodyPr>
            <a:normAutofit/>
          </a:bodyPr>
          <a:lstStyle/>
          <a:p>
            <a:pPr>
              <a:lnSpc>
                <a:spcPct val="100000"/>
              </a:lnSpc>
            </a:pPr>
            <a:r>
              <a:rPr lang="en-US" sz="1400">
                <a:latin typeface="Söhne"/>
              </a:rPr>
              <a:t>Twitter, as one of the largest social media platforms, serves as a rich source of real-time data reflecting diverse opinions, sentiments, and trends across various domains. Understanding the sentiment expressed in tweets has become crucial for businesses, researchers, and policymakers to gauge public opinion, monitor brand perception, and identify emerging topics of interest. In this context, sentiment analysis, a subfield of natural language processing (NLP), plays a pivotal role by automating the process of categorizing tweets into sentiment categories such as positive, negative, neutral, or irrelevant. While traditional rule-based approaches have been employed for sentiment analysis, the advent of deep learning techniques, particularly transformer-based models like BERT and T5, has revolutionized the field by offering superior performance in understanding and generating natural language text.</a:t>
            </a:r>
          </a:p>
          <a:p>
            <a:pPr>
              <a:lnSpc>
                <a:spcPct val="100000"/>
              </a:lnSpc>
            </a:pPr>
            <a:endParaRPr lang="en-US" sz="1400"/>
          </a:p>
        </p:txBody>
      </p:sp>
    </p:spTree>
    <p:extLst>
      <p:ext uri="{BB962C8B-B14F-4D97-AF65-F5344CB8AC3E}">
        <p14:creationId xmlns:p14="http://schemas.microsoft.com/office/powerpoint/2010/main" val="3938381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 description has been provided for this image">
            <a:extLst>
              <a:ext uri="{FF2B5EF4-FFF2-40B4-BE49-F238E27FC236}">
                <a16:creationId xmlns:a16="http://schemas.microsoft.com/office/drawing/2014/main" id="{F4928418-6CCC-7D3D-21F2-9AB6AFAD81D6}"/>
              </a:ext>
            </a:extLst>
          </p:cNvPr>
          <p:cNvPicPr>
            <a:picLocks noChangeAspect="1"/>
          </p:cNvPicPr>
          <p:nvPr/>
        </p:nvPicPr>
        <p:blipFill>
          <a:blip r:embed="rId2"/>
          <a:stretch>
            <a:fillRect/>
          </a:stretch>
        </p:blipFill>
        <p:spPr>
          <a:xfrm>
            <a:off x="316971" y="1723496"/>
            <a:ext cx="5821892" cy="4913842"/>
          </a:xfrm>
          <a:prstGeom prst="rect">
            <a:avLst/>
          </a:prstGeom>
        </p:spPr>
      </p:pic>
      <p:pic>
        <p:nvPicPr>
          <p:cNvPr id="5" name="Picture 4" descr="No description has been provided for this image">
            <a:extLst>
              <a:ext uri="{FF2B5EF4-FFF2-40B4-BE49-F238E27FC236}">
                <a16:creationId xmlns:a16="http://schemas.microsoft.com/office/drawing/2014/main" id="{AF0C24E0-85C0-3C41-5F41-5480421FF14E}"/>
              </a:ext>
            </a:extLst>
          </p:cNvPr>
          <p:cNvPicPr>
            <a:picLocks noChangeAspect="1"/>
          </p:cNvPicPr>
          <p:nvPr/>
        </p:nvPicPr>
        <p:blipFill>
          <a:blip r:embed="rId3"/>
          <a:stretch>
            <a:fillRect/>
          </a:stretch>
        </p:blipFill>
        <p:spPr>
          <a:xfrm>
            <a:off x="6201305" y="1723496"/>
            <a:ext cx="5821892" cy="4913842"/>
          </a:xfrm>
          <a:prstGeom prst="rect">
            <a:avLst/>
          </a:prstGeom>
        </p:spPr>
      </p:pic>
    </p:spTree>
    <p:extLst>
      <p:ext uri="{BB962C8B-B14F-4D97-AF65-F5344CB8AC3E}">
        <p14:creationId xmlns:p14="http://schemas.microsoft.com/office/powerpoint/2010/main" val="3040835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F0C85-C458-3D97-9F9F-911954442775}"/>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737D8599-146B-F4E1-346A-E3D820334A6E}"/>
              </a:ext>
            </a:extLst>
          </p:cNvPr>
          <p:cNvSpPr>
            <a:spLocks noGrp="1"/>
          </p:cNvSpPr>
          <p:nvPr>
            <p:ph idx="1"/>
          </p:nvPr>
        </p:nvSpPr>
        <p:spPr/>
        <p:txBody>
          <a:bodyPr vert="horz" lIns="91440" tIns="45720" rIns="91440" bIns="45720" rtlCol="0" anchor="t">
            <a:normAutofit fontScale="70000" lnSpcReduction="20000"/>
          </a:bodyPr>
          <a:lstStyle/>
          <a:p>
            <a:pPr algn="l">
              <a:buFont typeface="+mj-lt"/>
              <a:buAutoNum type="arabicPeriod"/>
            </a:pPr>
            <a:r>
              <a:rPr lang="en-US" b="1" i="0" dirty="0">
                <a:solidFill>
                  <a:srgbClr val="0D0D0D"/>
                </a:solidFill>
                <a:effectLst/>
                <a:highlight>
                  <a:srgbClr val="FFFFFF"/>
                </a:highlight>
                <a:latin typeface="Söhne"/>
              </a:rPr>
              <a:t>Work Completed:</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Data preprocessing and exploratory data analysis (EDA) have been successfully completed.</a:t>
            </a:r>
          </a:p>
          <a:p>
            <a:pPr marL="742950" lvl="1" indent="-285750" algn="l">
              <a:buFont typeface="+mj-lt"/>
              <a:buAutoNum type="arabicPeriod"/>
            </a:pPr>
            <a:r>
              <a:rPr lang="en-US" b="0" i="0" dirty="0">
                <a:solidFill>
                  <a:srgbClr val="0D0D0D"/>
                </a:solidFill>
                <a:effectLst/>
                <a:highlight>
                  <a:srgbClr val="FFFFFF"/>
                </a:highlight>
                <a:latin typeface="Söhne"/>
              </a:rPr>
              <a:t>Machine learning models, including sentiment analysis with BERT and text summarization with T5, have been implemented and fine-tuned.</a:t>
            </a:r>
          </a:p>
          <a:p>
            <a:pPr marL="742950" lvl="1" indent="-285750" algn="l">
              <a:buFont typeface="+mj-lt"/>
              <a:buAutoNum type="arabicPeriod"/>
            </a:pPr>
            <a:r>
              <a:rPr lang="en-US" b="0" i="0" dirty="0">
                <a:solidFill>
                  <a:srgbClr val="0D0D0D"/>
                </a:solidFill>
                <a:effectLst/>
                <a:highlight>
                  <a:srgbClr val="FFFFFF"/>
                </a:highlight>
                <a:latin typeface="Söhne"/>
              </a:rPr>
              <a:t>Evaluation metrics such as accuracy, classification report, and confusion matrix have been generated for model assessment.</a:t>
            </a:r>
          </a:p>
          <a:p>
            <a:pPr algn="l">
              <a:buFont typeface="+mj-lt"/>
              <a:buAutoNum type="arabicPeriod"/>
            </a:pPr>
            <a:r>
              <a:rPr lang="en-US" b="1" i="0" dirty="0">
                <a:solidFill>
                  <a:srgbClr val="0D0D0D"/>
                </a:solidFill>
                <a:effectLst/>
                <a:highlight>
                  <a:srgbClr val="FFFFFF"/>
                </a:highlight>
                <a:latin typeface="Söhne"/>
              </a:rPr>
              <a:t>Description:</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The project involves the development of a sentiment analysis system for Twitter data using state-of-the-art NLP models like BERT and T5.</a:t>
            </a:r>
          </a:p>
          <a:p>
            <a:pPr marL="742950" lvl="1" indent="-285750" algn="l">
              <a:buFont typeface="+mj-lt"/>
              <a:buAutoNum type="arabicPeriod"/>
            </a:pPr>
            <a:r>
              <a:rPr lang="en-US" b="0" i="0" dirty="0">
                <a:solidFill>
                  <a:srgbClr val="0D0D0D"/>
                </a:solidFill>
                <a:effectLst/>
                <a:highlight>
                  <a:srgbClr val="FFFFFF"/>
                </a:highlight>
                <a:latin typeface="Söhne"/>
              </a:rPr>
              <a:t>Data preprocessing includes handling missing values, encoding sentiment labels, and tokenizing text data.</a:t>
            </a:r>
          </a:p>
          <a:p>
            <a:pPr marL="742950" lvl="1" indent="-285750" algn="l">
              <a:buFont typeface="+mj-lt"/>
              <a:buAutoNum type="arabicPeriod"/>
            </a:pPr>
            <a:r>
              <a:rPr lang="en-US" b="0" i="0" dirty="0">
                <a:solidFill>
                  <a:srgbClr val="0D0D0D"/>
                </a:solidFill>
                <a:effectLst/>
                <a:highlight>
                  <a:srgbClr val="FFFFFF"/>
                </a:highlight>
                <a:latin typeface="Söhne"/>
              </a:rPr>
              <a:t>Exploratory data analysis (EDA) involves visualizing class distribution, text length distribution, and common word frequencies in both training and validation datasets.</a:t>
            </a:r>
          </a:p>
          <a:p>
            <a:pPr marL="742950" lvl="1" indent="-285750" algn="l">
              <a:buFont typeface="+mj-lt"/>
              <a:buAutoNum type="arabicPeriod"/>
            </a:pPr>
            <a:r>
              <a:rPr lang="en-US" b="0" i="0" dirty="0">
                <a:solidFill>
                  <a:srgbClr val="0D0D0D"/>
                </a:solidFill>
                <a:effectLst/>
                <a:highlight>
                  <a:srgbClr val="FFFFFF"/>
                </a:highlight>
                <a:latin typeface="Söhne"/>
              </a:rPr>
              <a:t>Machine learning models are trained using BERT and T5 architectures for sentiment analysis and text summarization tasks, respectively.</a:t>
            </a:r>
          </a:p>
          <a:p>
            <a:pPr marL="742950" lvl="1" indent="-285750" algn="l">
              <a:buFont typeface="+mj-lt"/>
              <a:buAutoNum type="arabicPeriod"/>
            </a:pPr>
            <a:r>
              <a:rPr lang="en-US" b="0" i="0" dirty="0">
                <a:solidFill>
                  <a:srgbClr val="0D0D0D"/>
                </a:solidFill>
                <a:effectLst/>
                <a:highlight>
                  <a:srgbClr val="FFFFFF"/>
                </a:highlight>
                <a:latin typeface="Söhne"/>
              </a:rPr>
              <a:t>Evaluation of model performance is conducted using accuracy metrics, classification reports, and confusion matrices.</a:t>
            </a:r>
          </a:p>
          <a:p>
            <a:endParaRPr lang="en-US" dirty="0"/>
          </a:p>
          <a:p>
            <a:pPr marL="0" indent="0">
              <a:buNone/>
            </a:pPr>
            <a:endParaRPr lang="en-US" dirty="0"/>
          </a:p>
        </p:txBody>
      </p:sp>
    </p:spTree>
    <p:extLst>
      <p:ext uri="{BB962C8B-B14F-4D97-AF65-F5344CB8AC3E}">
        <p14:creationId xmlns:p14="http://schemas.microsoft.com/office/powerpoint/2010/main" val="140428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D2CA29-BA3C-2D1E-5ED2-365D16BC5A1D}"/>
              </a:ext>
            </a:extLst>
          </p:cNvPr>
          <p:cNvSpPr>
            <a:spLocks noGrp="1"/>
          </p:cNvSpPr>
          <p:nvPr>
            <p:ph idx="1"/>
          </p:nvPr>
        </p:nvSpPr>
        <p:spPr>
          <a:xfrm>
            <a:off x="1115568" y="498941"/>
            <a:ext cx="10168128" cy="5673259"/>
          </a:xfrm>
        </p:spPr>
        <p:txBody>
          <a:bodyPr vert="horz" lIns="91440" tIns="45720" rIns="91440" bIns="45720" rtlCol="0" anchor="t">
            <a:normAutofit fontScale="62500" lnSpcReduction="20000"/>
          </a:bodyPr>
          <a:lstStyle/>
          <a:p>
            <a:pPr marL="0" indent="0">
              <a:buNone/>
            </a:pPr>
            <a:r>
              <a:rPr lang="en-US" b="1" dirty="0">
                <a:latin typeface="Söhne"/>
                <a:cs typeface="Sabon Next LT" panose="020B0502040204020203" pitchFamily="2" charset="0"/>
              </a:rPr>
              <a:t>1. Responsibility</a:t>
            </a:r>
            <a:r>
              <a:rPr lang="en-US" dirty="0">
                <a:latin typeface="Söhne"/>
                <a:cs typeface="Sabon Next LT" panose="020B0502040204020203" pitchFamily="2" charset="0"/>
              </a:rPr>
              <a:t>:</a:t>
            </a:r>
          </a:p>
          <a:p>
            <a:pPr marL="0" indent="0">
              <a:buNone/>
            </a:pPr>
            <a:r>
              <a:rPr lang="en-US" dirty="0">
                <a:latin typeface="Söhne"/>
                <a:cs typeface="Sabon Next LT" panose="020B0502040204020203" pitchFamily="2" charset="0"/>
              </a:rPr>
              <a:t>1.Task: Data Preprocessing and EDA</a:t>
            </a:r>
          </a:p>
          <a:p>
            <a:pPr marL="0" indent="0">
              <a:buNone/>
            </a:pPr>
            <a:r>
              <a:rPr lang="en-US" dirty="0">
                <a:latin typeface="Söhne"/>
                <a:cs typeface="Sabon Next LT" panose="020B0502040204020203" pitchFamily="2" charset="0"/>
              </a:rPr>
              <a:t>Team members worked on : Anusha </a:t>
            </a:r>
            <a:r>
              <a:rPr lang="en-US" dirty="0" err="1">
                <a:latin typeface="Söhne"/>
                <a:cs typeface="Sabon Next LT" panose="020B0502040204020203" pitchFamily="2" charset="0"/>
              </a:rPr>
              <a:t>Chilakamarri</a:t>
            </a:r>
            <a:r>
              <a:rPr lang="en-US" dirty="0">
                <a:latin typeface="Söhne"/>
                <a:cs typeface="Sabon Next LT" panose="020B0502040204020203" pitchFamily="2" charset="0"/>
              </a:rPr>
              <a:t> , Jeevan </a:t>
            </a:r>
            <a:r>
              <a:rPr lang="en-US" dirty="0" err="1">
                <a:latin typeface="Söhne"/>
                <a:cs typeface="Sabon Next LT" panose="020B0502040204020203" pitchFamily="2" charset="0"/>
              </a:rPr>
              <a:t>Parakala</a:t>
            </a:r>
            <a:endParaRPr lang="en-US" dirty="0">
              <a:latin typeface="Söhne"/>
              <a:cs typeface="Sabon Next LT" panose="020B0502040204020203" pitchFamily="2" charset="0"/>
            </a:endParaRPr>
          </a:p>
          <a:p>
            <a:pPr marL="0" indent="0">
              <a:buNone/>
            </a:pPr>
            <a:r>
              <a:rPr lang="en-US" dirty="0">
                <a:latin typeface="Söhne"/>
                <a:cs typeface="Sabon Next LT" panose="020B0502040204020203" pitchFamily="2" charset="0"/>
              </a:rPr>
              <a:t>2.Task: Machine Learning Model Implementation</a:t>
            </a:r>
          </a:p>
          <a:p>
            <a:pPr marL="0" indent="0">
              <a:buNone/>
            </a:pPr>
            <a:r>
              <a:rPr lang="en-US" dirty="0">
                <a:latin typeface="Söhne"/>
                <a:cs typeface="Sabon Next LT" panose="020B0502040204020203" pitchFamily="2" charset="0"/>
              </a:rPr>
              <a:t>Team members: Ram Srinivas Katragadda, Saiteja Goud Akkala</a:t>
            </a:r>
          </a:p>
          <a:p>
            <a:pPr marL="0" indent="0">
              <a:buNone/>
            </a:pPr>
            <a:r>
              <a:rPr lang="en-US" dirty="0">
                <a:latin typeface="Söhne"/>
                <a:cs typeface="Sabon Next LT" panose="020B0502040204020203" pitchFamily="2" charset="0"/>
              </a:rPr>
              <a:t>3.Task: Evaluation and Reporting</a:t>
            </a:r>
          </a:p>
          <a:p>
            <a:pPr marL="0" indent="0">
              <a:buNone/>
            </a:pPr>
            <a:r>
              <a:rPr lang="en-US" dirty="0">
                <a:latin typeface="Söhne"/>
                <a:cs typeface="Sabon Next LT" panose="020B0502040204020203" pitchFamily="2" charset="0"/>
              </a:rPr>
              <a:t>Team members: All team members.</a:t>
            </a:r>
          </a:p>
          <a:p>
            <a:pPr marL="0" indent="0">
              <a:buNone/>
            </a:pPr>
            <a:r>
              <a:rPr lang="en-US" b="1" dirty="0">
                <a:latin typeface="Söhne"/>
                <a:cs typeface="Sabon Next LT" panose="020B0502040204020203" pitchFamily="2" charset="0"/>
              </a:rPr>
              <a:t>2. Contributions:</a:t>
            </a:r>
          </a:p>
          <a:p>
            <a:pPr marL="0" indent="0">
              <a:buNone/>
            </a:pPr>
            <a:r>
              <a:rPr lang="en-US" dirty="0">
                <a:latin typeface="Söhne"/>
                <a:cs typeface="Sabon Next LT" panose="020B0502040204020203" pitchFamily="2" charset="0"/>
              </a:rPr>
              <a:t>1.Data Preprocessing and EDA: Anusha </a:t>
            </a:r>
            <a:r>
              <a:rPr lang="en-US" dirty="0" err="1">
                <a:latin typeface="Söhne"/>
                <a:cs typeface="Sabon Next LT" panose="020B0502040204020203" pitchFamily="2" charset="0"/>
              </a:rPr>
              <a:t>Chilakamarri</a:t>
            </a:r>
            <a:r>
              <a:rPr lang="en-US" dirty="0">
                <a:latin typeface="Söhne"/>
                <a:cs typeface="Sabon Next LT" panose="020B0502040204020203" pitchFamily="2" charset="0"/>
              </a:rPr>
              <a:t> (50%), Jeevan </a:t>
            </a:r>
            <a:r>
              <a:rPr lang="en-US" dirty="0" err="1">
                <a:latin typeface="Söhne"/>
                <a:cs typeface="Sabon Next LT" panose="020B0502040204020203" pitchFamily="2" charset="0"/>
              </a:rPr>
              <a:t>Parakala</a:t>
            </a:r>
            <a:r>
              <a:rPr lang="en-US" dirty="0">
                <a:latin typeface="Söhne"/>
                <a:cs typeface="Sabon Next LT" panose="020B0502040204020203" pitchFamily="2" charset="0"/>
              </a:rPr>
              <a:t> (50%)</a:t>
            </a:r>
          </a:p>
          <a:p>
            <a:pPr marL="0" indent="0">
              <a:buNone/>
            </a:pPr>
            <a:r>
              <a:rPr lang="en-US" dirty="0">
                <a:latin typeface="Söhne"/>
                <a:cs typeface="Sabon Next LT" panose="020B0502040204020203" pitchFamily="2" charset="0"/>
              </a:rPr>
              <a:t>2.Machine Learning Model Implementation : Ram Srinivas Katragadda(50%), Saiteja Goud Akkala(50%)</a:t>
            </a:r>
          </a:p>
          <a:p>
            <a:pPr marL="0" indent="0">
              <a:buNone/>
            </a:pPr>
            <a:r>
              <a:rPr lang="en-US" dirty="0">
                <a:latin typeface="Söhne"/>
                <a:cs typeface="Sabon Next LT" panose="020B0502040204020203" pitchFamily="2" charset="0"/>
              </a:rPr>
              <a:t>3.Evaluation and Reporting: Anusha </a:t>
            </a:r>
            <a:r>
              <a:rPr lang="en-US" dirty="0" err="1">
                <a:latin typeface="Söhne"/>
                <a:cs typeface="Sabon Next LT" panose="020B0502040204020203" pitchFamily="2" charset="0"/>
              </a:rPr>
              <a:t>Chilakamarri</a:t>
            </a:r>
            <a:r>
              <a:rPr lang="en-US" dirty="0">
                <a:latin typeface="Söhne"/>
                <a:cs typeface="Sabon Next LT" panose="020B0502040204020203" pitchFamily="2" charset="0"/>
              </a:rPr>
              <a:t> (25%), Jeevan </a:t>
            </a:r>
            <a:r>
              <a:rPr lang="en-US" dirty="0" err="1">
                <a:latin typeface="Söhne"/>
                <a:cs typeface="Sabon Next LT" panose="020B0502040204020203" pitchFamily="2" charset="0"/>
              </a:rPr>
              <a:t>Parakala</a:t>
            </a:r>
            <a:r>
              <a:rPr lang="en-US" dirty="0">
                <a:latin typeface="Söhne"/>
                <a:cs typeface="Sabon Next LT" panose="020B0502040204020203" pitchFamily="2" charset="0"/>
              </a:rPr>
              <a:t> (25%), Ram Srinivas Katragadda(25%), Saiteja Goud Akkala(25%)</a:t>
            </a:r>
          </a:p>
          <a:p>
            <a:pPr marL="0" indent="0">
              <a:buNone/>
            </a:pPr>
            <a:r>
              <a:rPr lang="en-US" b="1" dirty="0">
                <a:latin typeface="Söhne"/>
                <a:cs typeface="Sabon Next LT" panose="020B0502040204020203" pitchFamily="2" charset="0"/>
              </a:rPr>
              <a:t>3. Issues/Concerns:</a:t>
            </a:r>
          </a:p>
          <a:p>
            <a:pPr marL="0" indent="0">
              <a:buNone/>
            </a:pPr>
            <a:r>
              <a:rPr lang="en-US" dirty="0">
                <a:latin typeface="Söhne"/>
                <a:cs typeface="Sabon Next LT" panose="020B0502040204020203" pitchFamily="2" charset="0"/>
              </a:rPr>
              <a:t>1.The dataset size for training and validation is relatively small, which may impact the generalization ability of the models.</a:t>
            </a:r>
          </a:p>
          <a:p>
            <a:pPr marL="0" indent="0">
              <a:buNone/>
            </a:pPr>
            <a:r>
              <a:rPr lang="en-US" dirty="0">
                <a:latin typeface="Söhne"/>
                <a:cs typeface="Sabon Next LT" panose="020B0502040204020203" pitchFamily="2" charset="0"/>
              </a:rPr>
              <a:t>2.Fine-tuning the models may require additional computational resources and time, especially for larger datasets.</a:t>
            </a:r>
          </a:p>
          <a:p>
            <a:pPr marL="0" indent="0">
              <a:buNone/>
            </a:pPr>
            <a:r>
              <a:rPr lang="en-US" dirty="0">
                <a:latin typeface="Söhne"/>
                <a:cs typeface="Sabon Next LT" panose="020B0502040204020203" pitchFamily="2" charset="0"/>
              </a:rPr>
              <a:t>3.Further optimization of hyperparameters and model architectures may be necessary to improve performance.</a:t>
            </a:r>
          </a:p>
        </p:txBody>
      </p:sp>
    </p:spTree>
    <p:extLst>
      <p:ext uri="{BB962C8B-B14F-4D97-AF65-F5344CB8AC3E}">
        <p14:creationId xmlns:p14="http://schemas.microsoft.com/office/powerpoint/2010/main" val="588766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B9B9-453D-42EE-1806-C1A12CDA3D7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F9B6B3F-4771-0B3E-3841-78AF84396620}"/>
              </a:ext>
            </a:extLst>
          </p:cNvPr>
          <p:cNvSpPr>
            <a:spLocks noGrp="1"/>
          </p:cNvSpPr>
          <p:nvPr>
            <p:ph idx="1"/>
          </p:nvPr>
        </p:nvSpPr>
        <p:spPr/>
        <p:txBody>
          <a:bodyPr vert="horz" lIns="91440" tIns="45720" rIns="91440" bIns="45720" rtlCol="0" anchor="t">
            <a:normAutofit fontScale="55000" lnSpcReduction="20000"/>
          </a:bodyPr>
          <a:lstStyle/>
          <a:p>
            <a:r>
              <a:rPr lang="en-US" dirty="0"/>
              <a:t>1.Devlin, J., Chang, M. W., Lee, K., &amp; Toutanova, K. (2018). BERT: Pre-training of Deep Bidirectional Transformers for Language Understanding. </a:t>
            </a:r>
            <a:r>
              <a:rPr lang="en-US" dirty="0" err="1"/>
              <a:t>arXiv</a:t>
            </a:r>
            <a:r>
              <a:rPr lang="en-US" dirty="0"/>
              <a:t> preprint arXiv:1810.04805.</a:t>
            </a:r>
          </a:p>
          <a:p>
            <a:r>
              <a:rPr lang="en-US" dirty="0"/>
              <a:t>2.Raffel, C., </a:t>
            </a:r>
            <a:r>
              <a:rPr lang="en-US" dirty="0" err="1"/>
              <a:t>Shazeer</a:t>
            </a:r>
            <a:r>
              <a:rPr lang="en-US" dirty="0"/>
              <a:t>, N., Roberts, A., Lee, K., Narang, S., </a:t>
            </a:r>
            <a:r>
              <a:rPr lang="en-US" dirty="0" err="1"/>
              <a:t>Matena</a:t>
            </a:r>
            <a:r>
              <a:rPr lang="en-US" dirty="0"/>
              <a:t>, M., ... &amp; Liu, P. J. (2020). Exploring the Limits of Transfer Learning with a Unified Text-to-Text Transformer. </a:t>
            </a:r>
            <a:r>
              <a:rPr lang="en-US" dirty="0" err="1"/>
              <a:t>arXiv</a:t>
            </a:r>
            <a:r>
              <a:rPr lang="en-US" dirty="0"/>
              <a:t> preprint arXiv:1910.10683.</a:t>
            </a:r>
          </a:p>
          <a:p>
            <a:r>
              <a:rPr lang="en-US" dirty="0"/>
              <a:t>3.Chen, Q., Zhu, X., Ling, Z. H., Wei, S., Jiang, H., &amp; Inkpen, D. (2019). BERT for Chinese Word Segmentation. </a:t>
            </a:r>
            <a:r>
              <a:rPr lang="en-US" dirty="0" err="1"/>
              <a:t>arXiv</a:t>
            </a:r>
            <a:r>
              <a:rPr lang="en-US" dirty="0"/>
              <a:t> preprint arXiv:1906.05474.</a:t>
            </a:r>
          </a:p>
          <a:p>
            <a:r>
              <a:rPr lang="en-US" dirty="0"/>
              <a:t>4.Vaswani, A., </a:t>
            </a:r>
            <a:r>
              <a:rPr lang="en-US" dirty="0" err="1"/>
              <a:t>Shazeer</a:t>
            </a:r>
            <a:r>
              <a:rPr lang="en-US" dirty="0"/>
              <a:t>, N., Parmar, N., </a:t>
            </a:r>
            <a:r>
              <a:rPr lang="en-US" dirty="0" err="1"/>
              <a:t>Uszkoreit</a:t>
            </a:r>
            <a:r>
              <a:rPr lang="en-US" dirty="0"/>
              <a:t>, J., Jones, L., Gomez, A. N., ... &amp; </a:t>
            </a:r>
            <a:r>
              <a:rPr lang="en-US" dirty="0" err="1"/>
              <a:t>Polosukhin</a:t>
            </a:r>
            <a:r>
              <a:rPr lang="en-US" dirty="0"/>
              <a:t>, I. (2017). Attention is all you need. Advances in neural information processing systems, 30.</a:t>
            </a:r>
          </a:p>
          <a:p>
            <a:r>
              <a:rPr lang="en-US" dirty="0"/>
              <a:t>5.Wang, Y., &amp; Huang, M. (2016). Chinese microblog sentiment analysis based on BERT. In International Conference on Database Systems for Advanced Applications (pp. 299-311). Springer, Cham.</a:t>
            </a:r>
          </a:p>
          <a:p>
            <a:r>
              <a:rPr lang="en-US" dirty="0"/>
              <a:t>6.Liu, Y., Ott, M., Goyal, N., Du, J., Joshi, M., Chen, D., ... &amp; Stoyanov, V. (2019). </a:t>
            </a:r>
            <a:r>
              <a:rPr lang="en-US" dirty="0" err="1"/>
              <a:t>RoBERTa</a:t>
            </a:r>
            <a:r>
              <a:rPr lang="en-US" dirty="0"/>
              <a:t>: A robustly optimized BERT pretraining approach. </a:t>
            </a:r>
            <a:r>
              <a:rPr lang="en-US" dirty="0" err="1"/>
              <a:t>arXiv</a:t>
            </a:r>
            <a:r>
              <a:rPr lang="en-US" dirty="0"/>
              <a:t> preprint arXiv:1907.11692.</a:t>
            </a:r>
          </a:p>
          <a:p>
            <a:r>
              <a:rPr lang="en-US" b="1" dirty="0"/>
              <a:t>Dataset Link </a:t>
            </a:r>
            <a:r>
              <a:rPr lang="en-US" dirty="0"/>
              <a:t>: </a:t>
            </a:r>
            <a:r>
              <a:rPr lang="en-US" dirty="0">
                <a:hlinkClick r:id="rId2"/>
              </a:rPr>
              <a:t>https://www.kaggle.com/datasets/parulpandey/emotion-dataset/data?select=validation.csv</a:t>
            </a:r>
            <a:endParaRPr lang="en-US" dirty="0"/>
          </a:p>
          <a:p>
            <a:r>
              <a:rPr lang="en-US" b="1" dirty="0" err="1"/>
              <a:t>Github</a:t>
            </a:r>
            <a:r>
              <a:rPr lang="en-US" b="1" dirty="0"/>
              <a:t> Link </a:t>
            </a:r>
            <a:r>
              <a:rPr lang="en-US" dirty="0"/>
              <a:t>: </a:t>
            </a:r>
            <a:r>
              <a:rPr lang="en-US" dirty="0">
                <a:hlinkClick r:id="rId3"/>
              </a:rPr>
              <a:t>https://github.com/ram2312/NLPProject</a:t>
            </a:r>
            <a:r>
              <a:rPr lang="en-US" dirty="0"/>
              <a:t> </a:t>
            </a:r>
          </a:p>
          <a:p>
            <a:endParaRPr lang="en-US" dirty="0"/>
          </a:p>
          <a:p>
            <a:endParaRPr lang="en-US" dirty="0"/>
          </a:p>
        </p:txBody>
      </p:sp>
    </p:spTree>
    <p:extLst>
      <p:ext uri="{BB962C8B-B14F-4D97-AF65-F5344CB8AC3E}">
        <p14:creationId xmlns:p14="http://schemas.microsoft.com/office/powerpoint/2010/main" val="4058327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39E6FE60-7A54-21BF-0403-D2B140B9EA07}"/>
              </a:ext>
            </a:extLst>
          </p:cNvPr>
          <p:cNvGraphicFramePr>
            <a:graphicFrameLocks noGrp="1"/>
          </p:cNvGraphicFramePr>
          <p:nvPr>
            <p:ph idx="1"/>
            <p:extLst>
              <p:ext uri="{D42A27DB-BD31-4B8C-83A1-F6EECF244321}">
                <p14:modId xmlns:p14="http://schemas.microsoft.com/office/powerpoint/2010/main" val="2171453345"/>
              </p:ext>
            </p:extLst>
          </p:nvPr>
        </p:nvGraphicFramePr>
        <p:xfrm>
          <a:off x="508591" y="1362740"/>
          <a:ext cx="11353800" cy="5835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2789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9606A-9B15-23A3-FDC1-09F9EF14F75A}"/>
              </a:ext>
            </a:extLst>
          </p:cNvPr>
          <p:cNvSpPr>
            <a:spLocks noGrp="1"/>
          </p:cNvSpPr>
          <p:nvPr>
            <p:ph type="title"/>
          </p:nvPr>
        </p:nvSpPr>
        <p:spPr>
          <a:xfrm>
            <a:off x="841248" y="256032"/>
            <a:ext cx="10506456" cy="1014984"/>
          </a:xfrm>
        </p:spPr>
        <p:txBody>
          <a:bodyPr anchor="b">
            <a:normAutofit/>
          </a:bodyPr>
          <a:lstStyle/>
          <a:p>
            <a:r>
              <a:rPr lang="en-US">
                <a:ea typeface="+mj-lt"/>
                <a:cs typeface="+mj-lt"/>
              </a:rPr>
              <a:t>Hypothesis</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3C6F3C2-15DE-F1D5-847A-166E1EB5FED9}"/>
              </a:ext>
            </a:extLst>
          </p:cNvPr>
          <p:cNvGraphicFramePr>
            <a:graphicFrameLocks noGrp="1"/>
          </p:cNvGraphicFramePr>
          <p:nvPr>
            <p:ph idx="1"/>
            <p:extLst>
              <p:ext uri="{D42A27DB-BD31-4B8C-83A1-F6EECF244321}">
                <p14:modId xmlns:p14="http://schemas.microsoft.com/office/powerpoint/2010/main" val="83894843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015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8C1726-21AC-8BC4-EC24-A32F573B7F51}"/>
              </a:ext>
            </a:extLst>
          </p:cNvPr>
          <p:cNvSpPr>
            <a:spLocks noGrp="1"/>
          </p:cNvSpPr>
          <p:nvPr>
            <p:ph type="title"/>
          </p:nvPr>
        </p:nvSpPr>
        <p:spPr>
          <a:xfrm>
            <a:off x="841248" y="256032"/>
            <a:ext cx="10506456" cy="1014984"/>
          </a:xfrm>
        </p:spPr>
        <p:txBody>
          <a:bodyPr anchor="b">
            <a:normAutofit/>
          </a:bodyPr>
          <a:lstStyle/>
          <a:p>
            <a:r>
              <a:rPr lang="en-US" dirty="0"/>
              <a:t>Methodology</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5829443-1789-972E-27EB-E0E19FB8F781}"/>
              </a:ext>
            </a:extLst>
          </p:cNvPr>
          <p:cNvGraphicFramePr>
            <a:graphicFrameLocks noGrp="1"/>
          </p:cNvGraphicFramePr>
          <p:nvPr>
            <p:ph idx="1"/>
            <p:extLst>
              <p:ext uri="{D42A27DB-BD31-4B8C-83A1-F6EECF244321}">
                <p14:modId xmlns:p14="http://schemas.microsoft.com/office/powerpoint/2010/main" val="117784469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1912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3F89C-8FA5-1DC9-57B6-A1074F850E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Architecture Diagram</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hart of data processing&#10;&#10;Description automatically generated">
            <a:extLst>
              <a:ext uri="{FF2B5EF4-FFF2-40B4-BE49-F238E27FC236}">
                <a16:creationId xmlns:a16="http://schemas.microsoft.com/office/drawing/2014/main" id="{4EF5368A-7303-41A7-A083-2E8CF8F7FD25}"/>
              </a:ext>
            </a:extLst>
          </p:cNvPr>
          <p:cNvPicPr>
            <a:picLocks noGrp="1" noChangeAspect="1"/>
          </p:cNvPicPr>
          <p:nvPr>
            <p:ph idx="1"/>
          </p:nvPr>
        </p:nvPicPr>
        <p:blipFill>
          <a:blip r:embed="rId2"/>
          <a:stretch>
            <a:fillRect/>
          </a:stretch>
        </p:blipFill>
        <p:spPr>
          <a:xfrm>
            <a:off x="4864608" y="785987"/>
            <a:ext cx="6846363" cy="5134772"/>
          </a:xfrm>
          <a:prstGeom prst="rect">
            <a:avLst/>
          </a:prstGeom>
        </p:spPr>
      </p:pic>
    </p:spTree>
    <p:extLst>
      <p:ext uri="{BB962C8B-B14F-4D97-AF65-F5344CB8AC3E}">
        <p14:creationId xmlns:p14="http://schemas.microsoft.com/office/powerpoint/2010/main" val="267066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DA5A098E-5AC0-F69D-08D8-BCF5E63A7383}"/>
              </a:ext>
            </a:extLst>
          </p:cNvPr>
          <p:cNvGraphicFramePr/>
          <p:nvPr>
            <p:extLst>
              <p:ext uri="{D42A27DB-BD31-4B8C-83A1-F6EECF244321}">
                <p14:modId xmlns:p14="http://schemas.microsoft.com/office/powerpoint/2010/main" val="144268722"/>
              </p:ext>
            </p:extLst>
          </p:nvPr>
        </p:nvGraphicFramePr>
        <p:xfrm>
          <a:off x="700216" y="675502"/>
          <a:ext cx="10353864" cy="4800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048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1121E-C09F-3EEF-C9B6-6FAF8BA8B8D1}"/>
              </a:ext>
            </a:extLst>
          </p:cNvPr>
          <p:cNvSpPr>
            <a:spLocks noGrp="1"/>
          </p:cNvSpPr>
          <p:nvPr>
            <p:ph type="title"/>
          </p:nvPr>
        </p:nvSpPr>
        <p:spPr>
          <a:xfrm>
            <a:off x="841248" y="256032"/>
            <a:ext cx="10506456" cy="1014984"/>
          </a:xfrm>
        </p:spPr>
        <p:txBody>
          <a:bodyPr anchor="b">
            <a:normAutofit/>
          </a:bodyPr>
          <a:lstStyle/>
          <a:p>
            <a:r>
              <a:rPr lang="en-US" dirty="0"/>
              <a:t>Dataset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32B6FC61-1DDC-0E0B-2E6B-18F6A68F0B68}"/>
              </a:ext>
            </a:extLst>
          </p:cNvPr>
          <p:cNvGraphicFramePr>
            <a:graphicFrameLocks noGrp="1"/>
          </p:cNvGraphicFramePr>
          <p:nvPr>
            <p:ph idx="1"/>
            <p:extLst>
              <p:ext uri="{D42A27DB-BD31-4B8C-83A1-F6EECF244321}">
                <p14:modId xmlns:p14="http://schemas.microsoft.com/office/powerpoint/2010/main" val="154559659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6607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F75A4E4-2662-F7C0-B51D-E1410FC60834}"/>
              </a:ext>
            </a:extLst>
          </p:cNvPr>
          <p:cNvGraphicFramePr>
            <a:graphicFrameLocks noGrp="1"/>
          </p:cNvGraphicFramePr>
          <p:nvPr>
            <p:ph idx="1"/>
            <p:extLst>
              <p:ext uri="{D42A27DB-BD31-4B8C-83A1-F6EECF244321}">
                <p14:modId xmlns:p14="http://schemas.microsoft.com/office/powerpoint/2010/main" val="35589200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449641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46</TotalTime>
  <Words>2192</Words>
  <Application>Microsoft Office PowerPoint</Application>
  <PresentationFormat>Widescreen</PresentationFormat>
  <Paragraphs>102</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Neue Haas Grotesk Text Pro</vt:lpstr>
      <vt:lpstr>Söhne</vt:lpstr>
      <vt:lpstr>AccentBoxVTI</vt:lpstr>
      <vt:lpstr>Twitter Sentiment Analysis and Text Summarization</vt:lpstr>
      <vt:lpstr>Introduction </vt:lpstr>
      <vt:lpstr>PowerPoint Presentation</vt:lpstr>
      <vt:lpstr>Hypothesis</vt:lpstr>
      <vt:lpstr>Methodology</vt:lpstr>
      <vt:lpstr>Architecture Diagram</vt:lpstr>
      <vt:lpstr>PowerPoint Presentation</vt:lpstr>
      <vt:lpstr>Dataset</vt:lpstr>
      <vt:lpstr>PowerPoint Presentation</vt:lpstr>
      <vt:lpstr>Exploratory Data Analysis</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Results</vt:lpstr>
      <vt:lpstr>PowerPoint Presentation</vt:lpstr>
      <vt:lpstr>Project Management</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Katragadda, Ram Srinivas</cp:lastModifiedBy>
  <cp:revision>114</cp:revision>
  <dcterms:created xsi:type="dcterms:W3CDTF">2024-04-24T15:21:52Z</dcterms:created>
  <dcterms:modified xsi:type="dcterms:W3CDTF">2024-04-26T03:01:14Z</dcterms:modified>
</cp:coreProperties>
</file>